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4"/>
  </p:notesMasterIdLst>
  <p:handoutMasterIdLst>
    <p:handoutMasterId r:id="rId65"/>
  </p:handoutMasterIdLst>
  <p:sldIdLst>
    <p:sldId id="256" r:id="rId2"/>
    <p:sldId id="289" r:id="rId3"/>
    <p:sldId id="326" r:id="rId4"/>
    <p:sldId id="331" r:id="rId5"/>
    <p:sldId id="324" r:id="rId6"/>
    <p:sldId id="325" r:id="rId7"/>
    <p:sldId id="327" r:id="rId8"/>
    <p:sldId id="328" r:id="rId9"/>
    <p:sldId id="332" r:id="rId10"/>
    <p:sldId id="330" r:id="rId11"/>
    <p:sldId id="329" r:id="rId12"/>
    <p:sldId id="333" r:id="rId13"/>
    <p:sldId id="334" r:id="rId14"/>
    <p:sldId id="335" r:id="rId15"/>
    <p:sldId id="272" r:id="rId16"/>
    <p:sldId id="280" r:id="rId17"/>
    <p:sldId id="278" r:id="rId18"/>
    <p:sldId id="406" r:id="rId19"/>
    <p:sldId id="275" r:id="rId20"/>
    <p:sldId id="260" r:id="rId21"/>
    <p:sldId id="265" r:id="rId22"/>
    <p:sldId id="266" r:id="rId23"/>
    <p:sldId id="407" r:id="rId24"/>
    <p:sldId id="261" r:id="rId25"/>
    <p:sldId id="316" r:id="rId26"/>
    <p:sldId id="408" r:id="rId27"/>
    <p:sldId id="309" r:id="rId28"/>
    <p:sldId id="276" r:id="rId29"/>
    <p:sldId id="317" r:id="rId30"/>
    <p:sldId id="262" r:id="rId31"/>
    <p:sldId id="301" r:id="rId32"/>
    <p:sldId id="305" r:id="rId33"/>
    <p:sldId id="302" r:id="rId34"/>
    <p:sldId id="303" r:id="rId35"/>
    <p:sldId id="306" r:id="rId36"/>
    <p:sldId id="304" r:id="rId37"/>
    <p:sldId id="291" r:id="rId38"/>
    <p:sldId id="292" r:id="rId39"/>
    <p:sldId id="288" r:id="rId40"/>
    <p:sldId id="307" r:id="rId41"/>
    <p:sldId id="263" r:id="rId42"/>
    <p:sldId id="293" r:id="rId43"/>
    <p:sldId id="294" r:id="rId44"/>
    <p:sldId id="295" r:id="rId45"/>
    <p:sldId id="290" r:id="rId46"/>
    <p:sldId id="296" r:id="rId47"/>
    <p:sldId id="310" r:id="rId48"/>
    <p:sldId id="297" r:id="rId49"/>
    <p:sldId id="298" r:id="rId50"/>
    <p:sldId id="259" r:id="rId51"/>
    <p:sldId id="312" r:id="rId52"/>
    <p:sldId id="313" r:id="rId53"/>
    <p:sldId id="264" r:id="rId54"/>
    <p:sldId id="299" r:id="rId55"/>
    <p:sldId id="405" r:id="rId56"/>
    <p:sldId id="354" r:id="rId57"/>
    <p:sldId id="355" r:id="rId58"/>
    <p:sldId id="284" r:id="rId59"/>
    <p:sldId id="300" r:id="rId60"/>
    <p:sldId id="279" r:id="rId61"/>
    <p:sldId id="287" r:id="rId62"/>
    <p:sldId id="311" r:id="rId63"/>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D8471E-3D8F-4711-B7E6-1A02CE474301}" v="285" dt="2025-06-18T20:39:46.0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4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394"/>
    </p:cViewPr>
  </p:sorterViewPr>
  <p:notesViewPr>
    <p:cSldViewPr>
      <p:cViewPr varScale="1">
        <p:scale>
          <a:sx n="60" d="100"/>
          <a:sy n="60" d="100"/>
        </p:scale>
        <p:origin x="-2448"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AE83DC-B035-1F68-D8C5-A2731B397C60}"/>
              </a:ext>
            </a:extLst>
          </p:cNvPr>
          <p:cNvSpPr>
            <a:spLocks noGrp="1"/>
          </p:cNvSpPr>
          <p:nvPr>
            <p:ph type="hdr" sz="quarter"/>
          </p:nvPr>
        </p:nvSpPr>
        <p:spPr>
          <a:xfrm>
            <a:off x="0" y="0"/>
            <a:ext cx="3042390" cy="465773"/>
          </a:xfrm>
          <a:prstGeom prst="rect">
            <a:avLst/>
          </a:prstGeom>
        </p:spPr>
        <p:txBody>
          <a:bodyPr vert="horz" lIns="91266" tIns="45633" rIns="91266" bIns="45633" rtlCol="0"/>
          <a:lstStyle>
            <a:lvl1pPr algn="l" eaLnBrk="1" hangingPunct="1">
              <a:defRPr sz="1200">
                <a:latin typeface="Tahoma" charset="0"/>
              </a:defRPr>
            </a:lvl1pPr>
          </a:lstStyle>
          <a:p>
            <a:pPr>
              <a:defRPr/>
            </a:pPr>
            <a:endParaRPr lang="en-US"/>
          </a:p>
        </p:txBody>
      </p:sp>
      <p:sp>
        <p:nvSpPr>
          <p:cNvPr id="3" name="Date Placeholder 2">
            <a:extLst>
              <a:ext uri="{FF2B5EF4-FFF2-40B4-BE49-F238E27FC236}">
                <a16:creationId xmlns:a16="http://schemas.microsoft.com/office/drawing/2014/main" id="{7D261BC1-4A1F-6800-BF30-3C2D10AC7D81}"/>
              </a:ext>
            </a:extLst>
          </p:cNvPr>
          <p:cNvSpPr>
            <a:spLocks noGrp="1"/>
          </p:cNvSpPr>
          <p:nvPr>
            <p:ph type="dt" sz="quarter" idx="1"/>
          </p:nvPr>
        </p:nvSpPr>
        <p:spPr>
          <a:xfrm>
            <a:off x="3979120" y="0"/>
            <a:ext cx="3042390" cy="465773"/>
          </a:xfrm>
          <a:prstGeom prst="rect">
            <a:avLst/>
          </a:prstGeom>
        </p:spPr>
        <p:txBody>
          <a:bodyPr vert="horz" lIns="91266" tIns="45633" rIns="91266" bIns="45633" rtlCol="0"/>
          <a:lstStyle>
            <a:lvl1pPr algn="r" eaLnBrk="1" hangingPunct="1">
              <a:defRPr sz="1200">
                <a:latin typeface="Tahoma" charset="0"/>
              </a:defRPr>
            </a:lvl1pPr>
          </a:lstStyle>
          <a:p>
            <a:pPr>
              <a:defRPr/>
            </a:pPr>
            <a:fld id="{3C43C1A4-AEB4-4CD2-AA57-BDC18A3DD117}" type="datetimeFigureOut">
              <a:rPr lang="en-US"/>
              <a:pPr>
                <a:defRPr/>
              </a:pPr>
              <a:t>6/18/2025</a:t>
            </a:fld>
            <a:endParaRPr lang="en-US"/>
          </a:p>
        </p:txBody>
      </p:sp>
      <p:sp>
        <p:nvSpPr>
          <p:cNvPr id="4" name="Footer Placeholder 3">
            <a:extLst>
              <a:ext uri="{FF2B5EF4-FFF2-40B4-BE49-F238E27FC236}">
                <a16:creationId xmlns:a16="http://schemas.microsoft.com/office/drawing/2014/main" id="{5EA6E539-3A27-C453-77A2-108235B8CF3F}"/>
              </a:ext>
            </a:extLst>
          </p:cNvPr>
          <p:cNvSpPr>
            <a:spLocks noGrp="1"/>
          </p:cNvSpPr>
          <p:nvPr>
            <p:ph type="ftr" sz="quarter" idx="2"/>
          </p:nvPr>
        </p:nvSpPr>
        <p:spPr>
          <a:xfrm>
            <a:off x="0" y="8841738"/>
            <a:ext cx="3042390" cy="465773"/>
          </a:xfrm>
          <a:prstGeom prst="rect">
            <a:avLst/>
          </a:prstGeom>
        </p:spPr>
        <p:txBody>
          <a:bodyPr vert="horz" lIns="91266" tIns="45633" rIns="91266" bIns="45633" rtlCol="0" anchor="b"/>
          <a:lstStyle>
            <a:lvl1pPr algn="l" eaLnBrk="1" hangingPunct="1">
              <a:defRPr sz="1200">
                <a:latin typeface="Tahoma" charset="0"/>
              </a:defRPr>
            </a:lvl1pPr>
          </a:lstStyle>
          <a:p>
            <a:pPr>
              <a:defRPr/>
            </a:pPr>
            <a:endParaRPr lang="en-US"/>
          </a:p>
        </p:txBody>
      </p:sp>
      <p:sp>
        <p:nvSpPr>
          <p:cNvPr id="5" name="Slide Number Placeholder 4">
            <a:extLst>
              <a:ext uri="{FF2B5EF4-FFF2-40B4-BE49-F238E27FC236}">
                <a16:creationId xmlns:a16="http://schemas.microsoft.com/office/drawing/2014/main" id="{8D9761F5-389C-E2A5-490E-648F2BE6A5F0}"/>
              </a:ext>
            </a:extLst>
          </p:cNvPr>
          <p:cNvSpPr>
            <a:spLocks noGrp="1"/>
          </p:cNvSpPr>
          <p:nvPr>
            <p:ph type="sldNum" sz="quarter" idx="3"/>
          </p:nvPr>
        </p:nvSpPr>
        <p:spPr>
          <a:xfrm>
            <a:off x="3979120" y="8841738"/>
            <a:ext cx="3042390" cy="465773"/>
          </a:xfrm>
          <a:prstGeom prst="rect">
            <a:avLst/>
          </a:prstGeom>
        </p:spPr>
        <p:txBody>
          <a:bodyPr vert="horz" wrap="square" lIns="91266" tIns="45633" rIns="91266" bIns="45633" numCol="1" anchor="b" anchorCtr="0" compatLnSpc="1">
            <a:prstTxWarp prst="textNoShape">
              <a:avLst/>
            </a:prstTxWarp>
          </a:bodyPr>
          <a:lstStyle>
            <a:lvl1pPr algn="r" eaLnBrk="1" hangingPunct="1">
              <a:defRPr sz="1200" smtClean="0"/>
            </a:lvl1pPr>
          </a:lstStyle>
          <a:p>
            <a:pPr>
              <a:defRPr/>
            </a:pPr>
            <a:fld id="{FE8A516E-E4D9-488D-B0BA-B574F3363054}"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5315249-F750-6980-E553-10D3C739A8AC}"/>
              </a:ext>
            </a:extLst>
          </p:cNvPr>
          <p:cNvSpPr>
            <a:spLocks noGrp="1" noChangeArrowheads="1"/>
          </p:cNvSpPr>
          <p:nvPr>
            <p:ph type="hdr" sz="quarter"/>
          </p:nvPr>
        </p:nvSpPr>
        <p:spPr bwMode="auto">
          <a:xfrm>
            <a:off x="0" y="0"/>
            <a:ext cx="3042390" cy="465773"/>
          </a:xfrm>
          <a:prstGeom prst="rect">
            <a:avLst/>
          </a:prstGeom>
          <a:noFill/>
          <a:ln w="9525">
            <a:noFill/>
            <a:miter lim="800000"/>
            <a:headEnd/>
            <a:tailEnd/>
          </a:ln>
          <a:effectLst/>
        </p:spPr>
        <p:txBody>
          <a:bodyPr vert="horz" wrap="square" lIns="93319" tIns="46660" rIns="93319" bIns="4666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a:extLst>
              <a:ext uri="{FF2B5EF4-FFF2-40B4-BE49-F238E27FC236}">
                <a16:creationId xmlns:a16="http://schemas.microsoft.com/office/drawing/2014/main" id="{3407BEE6-A7E9-550A-A81A-E5B0419DDA31}"/>
              </a:ext>
            </a:extLst>
          </p:cNvPr>
          <p:cNvSpPr>
            <a:spLocks noGrp="1" noChangeArrowheads="1"/>
          </p:cNvSpPr>
          <p:nvPr>
            <p:ph type="dt" idx="1"/>
          </p:nvPr>
        </p:nvSpPr>
        <p:spPr bwMode="auto">
          <a:xfrm>
            <a:off x="3979120" y="0"/>
            <a:ext cx="3042390" cy="465773"/>
          </a:xfrm>
          <a:prstGeom prst="rect">
            <a:avLst/>
          </a:prstGeom>
          <a:noFill/>
          <a:ln w="9525">
            <a:noFill/>
            <a:miter lim="800000"/>
            <a:headEnd/>
            <a:tailEnd/>
          </a:ln>
          <a:effectLst/>
        </p:spPr>
        <p:txBody>
          <a:bodyPr vert="horz" wrap="square" lIns="93319" tIns="46660" rIns="93319" bIns="4666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a:extLst>
              <a:ext uri="{FF2B5EF4-FFF2-40B4-BE49-F238E27FC236}">
                <a16:creationId xmlns:a16="http://schemas.microsoft.com/office/drawing/2014/main" id="{554C37EC-78F5-D9BA-DC2C-8B0F9EAD0B4E}"/>
              </a:ext>
            </a:extLst>
          </p:cNvPr>
          <p:cNvSpPr>
            <a:spLocks noGrp="1" noRot="1" noChangeAspect="1" noChangeArrowheads="1" noTextEdit="1"/>
          </p:cNvSpPr>
          <p:nvPr>
            <p:ph type="sldImg" idx="2"/>
          </p:nvPr>
        </p:nvSpPr>
        <p:spPr bwMode="auto">
          <a:xfrm>
            <a:off x="1184275" y="698500"/>
            <a:ext cx="4656138"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1CE58BEB-2400-40DF-1F81-1DCCDFA680B9}"/>
              </a:ext>
            </a:extLst>
          </p:cNvPr>
          <p:cNvSpPr>
            <a:spLocks noGrp="1" noChangeArrowheads="1"/>
          </p:cNvSpPr>
          <p:nvPr>
            <p:ph type="body" sz="quarter" idx="3"/>
          </p:nvPr>
        </p:nvSpPr>
        <p:spPr bwMode="auto">
          <a:xfrm>
            <a:off x="701357" y="4420869"/>
            <a:ext cx="5620388" cy="4190367"/>
          </a:xfrm>
          <a:prstGeom prst="rect">
            <a:avLst/>
          </a:prstGeom>
          <a:noFill/>
          <a:ln w="9525">
            <a:noFill/>
            <a:miter lim="800000"/>
            <a:headEnd/>
            <a:tailEnd/>
          </a:ln>
          <a:effectLst/>
        </p:spPr>
        <p:txBody>
          <a:bodyPr vert="horz" wrap="square" lIns="93319" tIns="46660" rIns="93319" bIns="4666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9C450047-E8EB-18E7-BE99-A9205BEDD282}"/>
              </a:ext>
            </a:extLst>
          </p:cNvPr>
          <p:cNvSpPr>
            <a:spLocks noGrp="1" noChangeArrowheads="1"/>
          </p:cNvSpPr>
          <p:nvPr>
            <p:ph type="ftr" sz="quarter" idx="4"/>
          </p:nvPr>
        </p:nvSpPr>
        <p:spPr bwMode="auto">
          <a:xfrm>
            <a:off x="0" y="8841738"/>
            <a:ext cx="3042390" cy="465773"/>
          </a:xfrm>
          <a:prstGeom prst="rect">
            <a:avLst/>
          </a:prstGeom>
          <a:noFill/>
          <a:ln w="9525">
            <a:noFill/>
            <a:miter lim="800000"/>
            <a:headEnd/>
            <a:tailEnd/>
          </a:ln>
          <a:effectLst/>
        </p:spPr>
        <p:txBody>
          <a:bodyPr vert="horz" wrap="square" lIns="93319" tIns="46660" rIns="93319" bIns="4666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9" name="Rectangle 7">
            <a:extLst>
              <a:ext uri="{FF2B5EF4-FFF2-40B4-BE49-F238E27FC236}">
                <a16:creationId xmlns:a16="http://schemas.microsoft.com/office/drawing/2014/main" id="{35BAB4C3-2F48-5E8C-7A00-33B3465015BE}"/>
              </a:ext>
            </a:extLst>
          </p:cNvPr>
          <p:cNvSpPr>
            <a:spLocks noGrp="1" noChangeArrowheads="1"/>
          </p:cNvSpPr>
          <p:nvPr>
            <p:ph type="sldNum" sz="quarter" idx="5"/>
          </p:nvPr>
        </p:nvSpPr>
        <p:spPr bwMode="auto">
          <a:xfrm>
            <a:off x="3979120" y="8841738"/>
            <a:ext cx="3042390" cy="465773"/>
          </a:xfrm>
          <a:prstGeom prst="rect">
            <a:avLst/>
          </a:prstGeom>
          <a:noFill/>
          <a:ln w="9525">
            <a:noFill/>
            <a:miter lim="800000"/>
            <a:headEnd/>
            <a:tailEnd/>
          </a:ln>
          <a:effectLst/>
        </p:spPr>
        <p:txBody>
          <a:bodyPr vert="horz" wrap="square" lIns="93319" tIns="46660" rIns="93319" bIns="4666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425BA969-DABE-4503-B866-F41E467E11F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C1C22DD9-804C-FA7F-CC6E-0CC8DC9003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0885" indent="-284589">
              <a:spcBef>
                <a:spcPct val="30000"/>
              </a:spcBef>
              <a:defRPr sz="1200">
                <a:solidFill>
                  <a:schemeClr val="tx1"/>
                </a:solidFill>
                <a:latin typeface="Arial" panose="020B0604020202020204" pitchFamily="34" charset="0"/>
              </a:defRPr>
            </a:lvl2pPr>
            <a:lvl3pPr marL="1139945" indent="-227354">
              <a:spcBef>
                <a:spcPct val="30000"/>
              </a:spcBef>
              <a:defRPr sz="1200">
                <a:solidFill>
                  <a:schemeClr val="tx1"/>
                </a:solidFill>
                <a:latin typeface="Arial" panose="020B0604020202020204" pitchFamily="34" charset="0"/>
              </a:defRPr>
            </a:lvl3pPr>
            <a:lvl4pPr marL="1596241" indent="-227354">
              <a:spcBef>
                <a:spcPct val="30000"/>
              </a:spcBef>
              <a:defRPr sz="1200">
                <a:solidFill>
                  <a:schemeClr val="tx1"/>
                </a:solidFill>
                <a:latin typeface="Arial" panose="020B0604020202020204" pitchFamily="34" charset="0"/>
              </a:defRPr>
            </a:lvl4pPr>
            <a:lvl5pPr marL="2052537" indent="-227354">
              <a:spcBef>
                <a:spcPct val="30000"/>
              </a:spcBef>
              <a:defRPr sz="1200">
                <a:solidFill>
                  <a:schemeClr val="tx1"/>
                </a:solidFill>
                <a:latin typeface="Arial" panose="020B0604020202020204" pitchFamily="34" charset="0"/>
              </a:defRPr>
            </a:lvl5pPr>
            <a:lvl6pPr marL="2510423" indent="-227354" eaLnBrk="0" fontAlgn="base" hangingPunct="0">
              <a:spcBef>
                <a:spcPct val="30000"/>
              </a:spcBef>
              <a:spcAft>
                <a:spcPct val="0"/>
              </a:spcAft>
              <a:defRPr sz="1200">
                <a:solidFill>
                  <a:schemeClr val="tx1"/>
                </a:solidFill>
                <a:latin typeface="Arial" panose="020B0604020202020204" pitchFamily="34" charset="0"/>
              </a:defRPr>
            </a:lvl6pPr>
            <a:lvl7pPr marL="2968309" indent="-227354" eaLnBrk="0" fontAlgn="base" hangingPunct="0">
              <a:spcBef>
                <a:spcPct val="30000"/>
              </a:spcBef>
              <a:spcAft>
                <a:spcPct val="0"/>
              </a:spcAft>
              <a:defRPr sz="1200">
                <a:solidFill>
                  <a:schemeClr val="tx1"/>
                </a:solidFill>
                <a:latin typeface="Arial" panose="020B0604020202020204" pitchFamily="34" charset="0"/>
              </a:defRPr>
            </a:lvl7pPr>
            <a:lvl8pPr marL="3426195" indent="-227354" eaLnBrk="0" fontAlgn="base" hangingPunct="0">
              <a:spcBef>
                <a:spcPct val="30000"/>
              </a:spcBef>
              <a:spcAft>
                <a:spcPct val="0"/>
              </a:spcAft>
              <a:defRPr sz="1200">
                <a:solidFill>
                  <a:schemeClr val="tx1"/>
                </a:solidFill>
                <a:latin typeface="Arial" panose="020B0604020202020204" pitchFamily="34" charset="0"/>
              </a:defRPr>
            </a:lvl8pPr>
            <a:lvl9pPr marL="3884080" indent="-22735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4DFE23-40E8-43FD-80C7-523A98540608}" type="slidenum">
              <a:rPr lang="en-US" altLang="en-US"/>
              <a:pPr>
                <a:spcBef>
                  <a:spcPct val="0"/>
                </a:spcBef>
              </a:pPr>
              <a:t>1</a:t>
            </a:fld>
            <a:endParaRPr lang="en-US" altLang="en-US"/>
          </a:p>
        </p:txBody>
      </p:sp>
      <p:sp>
        <p:nvSpPr>
          <p:cNvPr id="6147" name="Rectangle 2">
            <a:extLst>
              <a:ext uri="{FF2B5EF4-FFF2-40B4-BE49-F238E27FC236}">
                <a16:creationId xmlns:a16="http://schemas.microsoft.com/office/drawing/2014/main" id="{D3A4F0E5-A2C6-BB07-2214-AAF6C4BC53FF}"/>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6D20CEB5-83FC-8795-70C3-25299CEF24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William Howard Taft at the 100</a:t>
            </a:r>
            <a:r>
              <a:rPr lang="en-US" baseline="30000" dirty="0"/>
              <a:t>th</a:t>
            </a:r>
            <a:r>
              <a:rPr lang="en-US" dirty="0"/>
              <a:t> centennial of an Ohio city, probably Cincinnati. “I shall name it Chauncey Depew.”</a:t>
            </a:r>
            <a:endParaRPr lang="en-US"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68511005-3228-2F46-2103-0A9C066062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0885" indent="-284589">
              <a:spcBef>
                <a:spcPct val="30000"/>
              </a:spcBef>
              <a:defRPr sz="1200">
                <a:solidFill>
                  <a:schemeClr val="tx1"/>
                </a:solidFill>
                <a:latin typeface="Arial" panose="020B0604020202020204" pitchFamily="34" charset="0"/>
              </a:defRPr>
            </a:lvl2pPr>
            <a:lvl3pPr marL="1139945" indent="-227354">
              <a:spcBef>
                <a:spcPct val="30000"/>
              </a:spcBef>
              <a:defRPr sz="1200">
                <a:solidFill>
                  <a:schemeClr val="tx1"/>
                </a:solidFill>
                <a:latin typeface="Arial" panose="020B0604020202020204" pitchFamily="34" charset="0"/>
              </a:defRPr>
            </a:lvl3pPr>
            <a:lvl4pPr marL="1596241" indent="-227354">
              <a:spcBef>
                <a:spcPct val="30000"/>
              </a:spcBef>
              <a:defRPr sz="1200">
                <a:solidFill>
                  <a:schemeClr val="tx1"/>
                </a:solidFill>
                <a:latin typeface="Arial" panose="020B0604020202020204" pitchFamily="34" charset="0"/>
              </a:defRPr>
            </a:lvl4pPr>
            <a:lvl5pPr marL="2052537" indent="-227354">
              <a:spcBef>
                <a:spcPct val="30000"/>
              </a:spcBef>
              <a:defRPr sz="1200">
                <a:solidFill>
                  <a:schemeClr val="tx1"/>
                </a:solidFill>
                <a:latin typeface="Arial" panose="020B0604020202020204" pitchFamily="34" charset="0"/>
              </a:defRPr>
            </a:lvl5pPr>
            <a:lvl6pPr marL="2510423" indent="-227354" eaLnBrk="0" fontAlgn="base" hangingPunct="0">
              <a:spcBef>
                <a:spcPct val="30000"/>
              </a:spcBef>
              <a:spcAft>
                <a:spcPct val="0"/>
              </a:spcAft>
              <a:defRPr sz="1200">
                <a:solidFill>
                  <a:schemeClr val="tx1"/>
                </a:solidFill>
                <a:latin typeface="Arial" panose="020B0604020202020204" pitchFamily="34" charset="0"/>
              </a:defRPr>
            </a:lvl6pPr>
            <a:lvl7pPr marL="2968309" indent="-227354" eaLnBrk="0" fontAlgn="base" hangingPunct="0">
              <a:spcBef>
                <a:spcPct val="30000"/>
              </a:spcBef>
              <a:spcAft>
                <a:spcPct val="0"/>
              </a:spcAft>
              <a:defRPr sz="1200">
                <a:solidFill>
                  <a:schemeClr val="tx1"/>
                </a:solidFill>
                <a:latin typeface="Arial" panose="020B0604020202020204" pitchFamily="34" charset="0"/>
              </a:defRPr>
            </a:lvl7pPr>
            <a:lvl8pPr marL="3426195" indent="-227354" eaLnBrk="0" fontAlgn="base" hangingPunct="0">
              <a:spcBef>
                <a:spcPct val="30000"/>
              </a:spcBef>
              <a:spcAft>
                <a:spcPct val="0"/>
              </a:spcAft>
              <a:defRPr sz="1200">
                <a:solidFill>
                  <a:schemeClr val="tx1"/>
                </a:solidFill>
                <a:latin typeface="Arial" panose="020B0604020202020204" pitchFamily="34" charset="0"/>
              </a:defRPr>
            </a:lvl8pPr>
            <a:lvl9pPr marL="3884080" indent="-22735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2C050C-8E21-422D-9DEF-DB117492E5B8}" type="slidenum">
              <a:rPr lang="en-US" altLang="en-US"/>
              <a:pPr>
                <a:spcBef>
                  <a:spcPct val="0"/>
                </a:spcBef>
              </a:pPr>
              <a:t>24</a:t>
            </a:fld>
            <a:endParaRPr lang="en-US" altLang="en-US"/>
          </a:p>
        </p:txBody>
      </p:sp>
      <p:sp>
        <p:nvSpPr>
          <p:cNvPr id="31747" name="Rectangle 2">
            <a:extLst>
              <a:ext uri="{FF2B5EF4-FFF2-40B4-BE49-F238E27FC236}">
                <a16:creationId xmlns:a16="http://schemas.microsoft.com/office/drawing/2014/main" id="{C46E40D7-509E-EC8A-C776-DE5EAF959071}"/>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47206BE4-4D9A-9527-C259-5D7634220D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C3C5FBA-4CAD-1D33-7B0F-0CE80A433B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0885" indent="-284589">
              <a:spcBef>
                <a:spcPct val="30000"/>
              </a:spcBef>
              <a:defRPr sz="1200">
                <a:solidFill>
                  <a:schemeClr val="tx1"/>
                </a:solidFill>
                <a:latin typeface="Arial" panose="020B0604020202020204" pitchFamily="34" charset="0"/>
              </a:defRPr>
            </a:lvl2pPr>
            <a:lvl3pPr marL="1139945" indent="-227354">
              <a:spcBef>
                <a:spcPct val="30000"/>
              </a:spcBef>
              <a:defRPr sz="1200">
                <a:solidFill>
                  <a:schemeClr val="tx1"/>
                </a:solidFill>
                <a:latin typeface="Arial" panose="020B0604020202020204" pitchFamily="34" charset="0"/>
              </a:defRPr>
            </a:lvl3pPr>
            <a:lvl4pPr marL="1596241" indent="-227354">
              <a:spcBef>
                <a:spcPct val="30000"/>
              </a:spcBef>
              <a:defRPr sz="1200">
                <a:solidFill>
                  <a:schemeClr val="tx1"/>
                </a:solidFill>
                <a:latin typeface="Arial" panose="020B0604020202020204" pitchFamily="34" charset="0"/>
              </a:defRPr>
            </a:lvl4pPr>
            <a:lvl5pPr marL="2052537" indent="-227354">
              <a:spcBef>
                <a:spcPct val="30000"/>
              </a:spcBef>
              <a:defRPr sz="1200">
                <a:solidFill>
                  <a:schemeClr val="tx1"/>
                </a:solidFill>
                <a:latin typeface="Arial" panose="020B0604020202020204" pitchFamily="34" charset="0"/>
              </a:defRPr>
            </a:lvl5pPr>
            <a:lvl6pPr marL="2510423" indent="-227354" eaLnBrk="0" fontAlgn="base" hangingPunct="0">
              <a:spcBef>
                <a:spcPct val="30000"/>
              </a:spcBef>
              <a:spcAft>
                <a:spcPct val="0"/>
              </a:spcAft>
              <a:defRPr sz="1200">
                <a:solidFill>
                  <a:schemeClr val="tx1"/>
                </a:solidFill>
                <a:latin typeface="Arial" panose="020B0604020202020204" pitchFamily="34" charset="0"/>
              </a:defRPr>
            </a:lvl6pPr>
            <a:lvl7pPr marL="2968309" indent="-227354" eaLnBrk="0" fontAlgn="base" hangingPunct="0">
              <a:spcBef>
                <a:spcPct val="30000"/>
              </a:spcBef>
              <a:spcAft>
                <a:spcPct val="0"/>
              </a:spcAft>
              <a:defRPr sz="1200">
                <a:solidFill>
                  <a:schemeClr val="tx1"/>
                </a:solidFill>
                <a:latin typeface="Arial" panose="020B0604020202020204" pitchFamily="34" charset="0"/>
              </a:defRPr>
            </a:lvl7pPr>
            <a:lvl8pPr marL="3426195" indent="-227354" eaLnBrk="0" fontAlgn="base" hangingPunct="0">
              <a:spcBef>
                <a:spcPct val="30000"/>
              </a:spcBef>
              <a:spcAft>
                <a:spcPct val="0"/>
              </a:spcAft>
              <a:defRPr sz="1200">
                <a:solidFill>
                  <a:schemeClr val="tx1"/>
                </a:solidFill>
                <a:latin typeface="Arial" panose="020B0604020202020204" pitchFamily="34" charset="0"/>
              </a:defRPr>
            </a:lvl8pPr>
            <a:lvl9pPr marL="3884080" indent="-22735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F4C073-4336-4FAC-A206-19F9A4FE8AE4}" type="slidenum">
              <a:rPr lang="en-US" altLang="en-US"/>
              <a:pPr>
                <a:spcBef>
                  <a:spcPct val="0"/>
                </a:spcBef>
              </a:pPr>
              <a:t>28</a:t>
            </a:fld>
            <a:endParaRPr lang="en-US" altLang="en-US"/>
          </a:p>
        </p:txBody>
      </p:sp>
      <p:sp>
        <p:nvSpPr>
          <p:cNvPr id="33795" name="Rectangle 2">
            <a:extLst>
              <a:ext uri="{FF2B5EF4-FFF2-40B4-BE49-F238E27FC236}">
                <a16:creationId xmlns:a16="http://schemas.microsoft.com/office/drawing/2014/main" id="{3FEAA15C-CB1B-9088-D132-D6D27E1F0CB6}"/>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2BE12F0C-ADDA-8FA1-0166-8B4663396B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New Building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B7E7172A-80F7-BF7C-447C-0F02A7158F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0885" indent="-284589">
              <a:spcBef>
                <a:spcPct val="30000"/>
              </a:spcBef>
              <a:defRPr sz="1200">
                <a:solidFill>
                  <a:schemeClr val="tx1"/>
                </a:solidFill>
                <a:latin typeface="Arial" panose="020B0604020202020204" pitchFamily="34" charset="0"/>
              </a:defRPr>
            </a:lvl2pPr>
            <a:lvl3pPr marL="1139945" indent="-227354">
              <a:spcBef>
                <a:spcPct val="30000"/>
              </a:spcBef>
              <a:defRPr sz="1200">
                <a:solidFill>
                  <a:schemeClr val="tx1"/>
                </a:solidFill>
                <a:latin typeface="Arial" panose="020B0604020202020204" pitchFamily="34" charset="0"/>
              </a:defRPr>
            </a:lvl3pPr>
            <a:lvl4pPr marL="1596241" indent="-227354">
              <a:spcBef>
                <a:spcPct val="30000"/>
              </a:spcBef>
              <a:defRPr sz="1200">
                <a:solidFill>
                  <a:schemeClr val="tx1"/>
                </a:solidFill>
                <a:latin typeface="Arial" panose="020B0604020202020204" pitchFamily="34" charset="0"/>
              </a:defRPr>
            </a:lvl4pPr>
            <a:lvl5pPr marL="2052537" indent="-227354">
              <a:spcBef>
                <a:spcPct val="30000"/>
              </a:spcBef>
              <a:defRPr sz="1200">
                <a:solidFill>
                  <a:schemeClr val="tx1"/>
                </a:solidFill>
                <a:latin typeface="Arial" panose="020B0604020202020204" pitchFamily="34" charset="0"/>
              </a:defRPr>
            </a:lvl5pPr>
            <a:lvl6pPr marL="2510423" indent="-227354" eaLnBrk="0" fontAlgn="base" hangingPunct="0">
              <a:spcBef>
                <a:spcPct val="30000"/>
              </a:spcBef>
              <a:spcAft>
                <a:spcPct val="0"/>
              </a:spcAft>
              <a:defRPr sz="1200">
                <a:solidFill>
                  <a:schemeClr val="tx1"/>
                </a:solidFill>
                <a:latin typeface="Arial" panose="020B0604020202020204" pitchFamily="34" charset="0"/>
              </a:defRPr>
            </a:lvl6pPr>
            <a:lvl7pPr marL="2968309" indent="-227354" eaLnBrk="0" fontAlgn="base" hangingPunct="0">
              <a:spcBef>
                <a:spcPct val="30000"/>
              </a:spcBef>
              <a:spcAft>
                <a:spcPct val="0"/>
              </a:spcAft>
              <a:defRPr sz="1200">
                <a:solidFill>
                  <a:schemeClr val="tx1"/>
                </a:solidFill>
                <a:latin typeface="Arial" panose="020B0604020202020204" pitchFamily="34" charset="0"/>
              </a:defRPr>
            </a:lvl7pPr>
            <a:lvl8pPr marL="3426195" indent="-227354" eaLnBrk="0" fontAlgn="base" hangingPunct="0">
              <a:spcBef>
                <a:spcPct val="30000"/>
              </a:spcBef>
              <a:spcAft>
                <a:spcPct val="0"/>
              </a:spcAft>
              <a:defRPr sz="1200">
                <a:solidFill>
                  <a:schemeClr val="tx1"/>
                </a:solidFill>
                <a:latin typeface="Arial" panose="020B0604020202020204" pitchFamily="34" charset="0"/>
              </a:defRPr>
            </a:lvl8pPr>
            <a:lvl9pPr marL="3884080" indent="-22735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6A6CEE-F1F0-42B7-9A3F-55F6BA80596C}" type="slidenum">
              <a:rPr lang="en-US" altLang="en-US"/>
              <a:pPr>
                <a:spcBef>
                  <a:spcPct val="0"/>
                </a:spcBef>
              </a:pPr>
              <a:t>30</a:t>
            </a:fld>
            <a:endParaRPr lang="en-US" altLang="en-US"/>
          </a:p>
        </p:txBody>
      </p:sp>
      <p:sp>
        <p:nvSpPr>
          <p:cNvPr id="35843" name="Rectangle 1026">
            <a:extLst>
              <a:ext uri="{FF2B5EF4-FFF2-40B4-BE49-F238E27FC236}">
                <a16:creationId xmlns:a16="http://schemas.microsoft.com/office/drawing/2014/main" id="{87AF635E-DAE7-C836-DFEA-5535DBC16B38}"/>
              </a:ext>
            </a:extLst>
          </p:cNvPr>
          <p:cNvSpPr>
            <a:spLocks noGrp="1" noRot="1" noChangeAspect="1" noChangeArrowheads="1" noTextEdit="1"/>
          </p:cNvSpPr>
          <p:nvPr>
            <p:ph type="sldImg"/>
          </p:nvPr>
        </p:nvSpPr>
        <p:spPr>
          <a:ln/>
        </p:spPr>
      </p:sp>
      <p:sp>
        <p:nvSpPr>
          <p:cNvPr id="35844" name="Rectangle 1027">
            <a:extLst>
              <a:ext uri="{FF2B5EF4-FFF2-40B4-BE49-F238E27FC236}">
                <a16:creationId xmlns:a16="http://schemas.microsoft.com/office/drawing/2014/main" id="{FCB64D41-B836-3B34-2EFA-707687ABFA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ED3217F2-0E54-A6B7-5A83-065ABACA8D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0885" indent="-284589">
              <a:spcBef>
                <a:spcPct val="30000"/>
              </a:spcBef>
              <a:defRPr sz="1200">
                <a:solidFill>
                  <a:schemeClr val="tx1"/>
                </a:solidFill>
                <a:latin typeface="Arial" panose="020B0604020202020204" pitchFamily="34" charset="0"/>
              </a:defRPr>
            </a:lvl2pPr>
            <a:lvl3pPr marL="1139945" indent="-227354">
              <a:spcBef>
                <a:spcPct val="30000"/>
              </a:spcBef>
              <a:defRPr sz="1200">
                <a:solidFill>
                  <a:schemeClr val="tx1"/>
                </a:solidFill>
                <a:latin typeface="Arial" panose="020B0604020202020204" pitchFamily="34" charset="0"/>
              </a:defRPr>
            </a:lvl3pPr>
            <a:lvl4pPr marL="1596241" indent="-227354">
              <a:spcBef>
                <a:spcPct val="30000"/>
              </a:spcBef>
              <a:defRPr sz="1200">
                <a:solidFill>
                  <a:schemeClr val="tx1"/>
                </a:solidFill>
                <a:latin typeface="Arial" panose="020B0604020202020204" pitchFamily="34" charset="0"/>
              </a:defRPr>
            </a:lvl4pPr>
            <a:lvl5pPr marL="2052537" indent="-227354">
              <a:spcBef>
                <a:spcPct val="30000"/>
              </a:spcBef>
              <a:defRPr sz="1200">
                <a:solidFill>
                  <a:schemeClr val="tx1"/>
                </a:solidFill>
                <a:latin typeface="Arial" panose="020B0604020202020204" pitchFamily="34" charset="0"/>
              </a:defRPr>
            </a:lvl5pPr>
            <a:lvl6pPr marL="2510423" indent="-227354" eaLnBrk="0" fontAlgn="base" hangingPunct="0">
              <a:spcBef>
                <a:spcPct val="30000"/>
              </a:spcBef>
              <a:spcAft>
                <a:spcPct val="0"/>
              </a:spcAft>
              <a:defRPr sz="1200">
                <a:solidFill>
                  <a:schemeClr val="tx1"/>
                </a:solidFill>
                <a:latin typeface="Arial" panose="020B0604020202020204" pitchFamily="34" charset="0"/>
              </a:defRPr>
            </a:lvl6pPr>
            <a:lvl7pPr marL="2968309" indent="-227354" eaLnBrk="0" fontAlgn="base" hangingPunct="0">
              <a:spcBef>
                <a:spcPct val="30000"/>
              </a:spcBef>
              <a:spcAft>
                <a:spcPct val="0"/>
              </a:spcAft>
              <a:defRPr sz="1200">
                <a:solidFill>
                  <a:schemeClr val="tx1"/>
                </a:solidFill>
                <a:latin typeface="Arial" panose="020B0604020202020204" pitchFamily="34" charset="0"/>
              </a:defRPr>
            </a:lvl7pPr>
            <a:lvl8pPr marL="3426195" indent="-227354" eaLnBrk="0" fontAlgn="base" hangingPunct="0">
              <a:spcBef>
                <a:spcPct val="30000"/>
              </a:spcBef>
              <a:spcAft>
                <a:spcPct val="0"/>
              </a:spcAft>
              <a:defRPr sz="1200">
                <a:solidFill>
                  <a:schemeClr val="tx1"/>
                </a:solidFill>
                <a:latin typeface="Arial" panose="020B0604020202020204" pitchFamily="34" charset="0"/>
              </a:defRPr>
            </a:lvl8pPr>
            <a:lvl9pPr marL="3884080" indent="-22735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4ADF9F-2974-4E75-B4E9-698DFA238C3A}" type="slidenum">
              <a:rPr lang="en-US" altLang="en-US"/>
              <a:pPr>
                <a:spcBef>
                  <a:spcPct val="0"/>
                </a:spcBef>
              </a:pPr>
              <a:t>41</a:t>
            </a:fld>
            <a:endParaRPr lang="en-US" altLang="en-US"/>
          </a:p>
        </p:txBody>
      </p:sp>
      <p:sp>
        <p:nvSpPr>
          <p:cNvPr id="39939" name="Rectangle 2">
            <a:extLst>
              <a:ext uri="{FF2B5EF4-FFF2-40B4-BE49-F238E27FC236}">
                <a16:creationId xmlns:a16="http://schemas.microsoft.com/office/drawing/2014/main" id="{8BE37227-3BA5-60E9-41A4-97853251B798}"/>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28315B5F-C5DC-FDB8-89BF-7E4DE97E0E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image from the colorized fiftieth anniversary edition of </a:t>
            </a:r>
            <a:r>
              <a:rPr lang="en-US" i="1" dirty="0"/>
              <a:t>TLWW</a:t>
            </a:r>
            <a:r>
              <a:rPr lang="en-US" dirty="0"/>
              <a:t>.</a:t>
            </a:r>
          </a:p>
        </p:txBody>
      </p:sp>
      <p:sp>
        <p:nvSpPr>
          <p:cNvPr id="4" name="Slide Number Placeholder 3"/>
          <p:cNvSpPr>
            <a:spLocks noGrp="1"/>
          </p:cNvSpPr>
          <p:nvPr>
            <p:ph type="sldNum" sz="quarter" idx="5"/>
          </p:nvPr>
        </p:nvSpPr>
        <p:spPr/>
        <p:txBody>
          <a:bodyPr/>
          <a:lstStyle/>
          <a:p>
            <a:pPr>
              <a:defRPr/>
            </a:pPr>
            <a:fld id="{425BA969-DABE-4503-B866-F41E467E11FF}" type="slidenum">
              <a:rPr lang="en-US" altLang="en-US" smtClean="0"/>
              <a:pPr>
                <a:defRPr/>
              </a:pPr>
              <a:t>43</a:t>
            </a:fld>
            <a:endParaRPr lang="en-US" altLang="en-US"/>
          </a:p>
        </p:txBody>
      </p:sp>
    </p:spTree>
    <p:extLst>
      <p:ext uri="{BB962C8B-B14F-4D97-AF65-F5344CB8AC3E}">
        <p14:creationId xmlns:p14="http://schemas.microsoft.com/office/powerpoint/2010/main" val="2119740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CE623360-D8B3-E3F1-766B-944D5762E6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0885" indent="-284589">
              <a:spcBef>
                <a:spcPct val="30000"/>
              </a:spcBef>
              <a:defRPr sz="1200">
                <a:solidFill>
                  <a:schemeClr val="tx1"/>
                </a:solidFill>
                <a:latin typeface="Arial" panose="020B0604020202020204" pitchFamily="34" charset="0"/>
              </a:defRPr>
            </a:lvl2pPr>
            <a:lvl3pPr marL="1139945" indent="-227354">
              <a:spcBef>
                <a:spcPct val="30000"/>
              </a:spcBef>
              <a:defRPr sz="1200">
                <a:solidFill>
                  <a:schemeClr val="tx1"/>
                </a:solidFill>
                <a:latin typeface="Arial" panose="020B0604020202020204" pitchFamily="34" charset="0"/>
              </a:defRPr>
            </a:lvl3pPr>
            <a:lvl4pPr marL="1596241" indent="-227354">
              <a:spcBef>
                <a:spcPct val="30000"/>
              </a:spcBef>
              <a:defRPr sz="1200">
                <a:solidFill>
                  <a:schemeClr val="tx1"/>
                </a:solidFill>
                <a:latin typeface="Arial" panose="020B0604020202020204" pitchFamily="34" charset="0"/>
              </a:defRPr>
            </a:lvl4pPr>
            <a:lvl5pPr marL="2052537" indent="-227354">
              <a:spcBef>
                <a:spcPct val="30000"/>
              </a:spcBef>
              <a:defRPr sz="1200">
                <a:solidFill>
                  <a:schemeClr val="tx1"/>
                </a:solidFill>
                <a:latin typeface="Arial" panose="020B0604020202020204" pitchFamily="34" charset="0"/>
              </a:defRPr>
            </a:lvl5pPr>
            <a:lvl6pPr marL="2510423" indent="-227354" eaLnBrk="0" fontAlgn="base" hangingPunct="0">
              <a:spcBef>
                <a:spcPct val="30000"/>
              </a:spcBef>
              <a:spcAft>
                <a:spcPct val="0"/>
              </a:spcAft>
              <a:defRPr sz="1200">
                <a:solidFill>
                  <a:schemeClr val="tx1"/>
                </a:solidFill>
                <a:latin typeface="Arial" panose="020B0604020202020204" pitchFamily="34" charset="0"/>
              </a:defRPr>
            </a:lvl6pPr>
            <a:lvl7pPr marL="2968309" indent="-227354" eaLnBrk="0" fontAlgn="base" hangingPunct="0">
              <a:spcBef>
                <a:spcPct val="30000"/>
              </a:spcBef>
              <a:spcAft>
                <a:spcPct val="0"/>
              </a:spcAft>
              <a:defRPr sz="1200">
                <a:solidFill>
                  <a:schemeClr val="tx1"/>
                </a:solidFill>
                <a:latin typeface="Arial" panose="020B0604020202020204" pitchFamily="34" charset="0"/>
              </a:defRPr>
            </a:lvl7pPr>
            <a:lvl8pPr marL="3426195" indent="-227354" eaLnBrk="0" fontAlgn="base" hangingPunct="0">
              <a:spcBef>
                <a:spcPct val="30000"/>
              </a:spcBef>
              <a:spcAft>
                <a:spcPct val="0"/>
              </a:spcAft>
              <a:defRPr sz="1200">
                <a:solidFill>
                  <a:schemeClr val="tx1"/>
                </a:solidFill>
                <a:latin typeface="Arial" panose="020B0604020202020204" pitchFamily="34" charset="0"/>
              </a:defRPr>
            </a:lvl8pPr>
            <a:lvl9pPr marL="3884080" indent="-22735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53B069-0204-4770-AA4B-FBB073489291}" type="slidenum">
              <a:rPr lang="en-US" altLang="en-US"/>
              <a:pPr>
                <a:spcBef>
                  <a:spcPct val="0"/>
                </a:spcBef>
              </a:pPr>
              <a:t>53</a:t>
            </a:fld>
            <a:endParaRPr lang="en-US" altLang="en-US"/>
          </a:p>
        </p:txBody>
      </p:sp>
      <p:sp>
        <p:nvSpPr>
          <p:cNvPr id="46083" name="Rectangle 2">
            <a:extLst>
              <a:ext uri="{FF2B5EF4-FFF2-40B4-BE49-F238E27FC236}">
                <a16:creationId xmlns:a16="http://schemas.microsoft.com/office/drawing/2014/main" id="{835D0B74-1A9E-0318-CE43-5634886F842E}"/>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1EAE92B6-E53E-09E9-4D93-4639ACEED4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Book III, Chapter 10</a:t>
            </a:r>
          </a:p>
        </p:txBody>
      </p:sp>
      <p:sp>
        <p:nvSpPr>
          <p:cNvPr id="4" name="Slide Number Placeholder 3"/>
          <p:cNvSpPr>
            <a:spLocks noGrp="1"/>
          </p:cNvSpPr>
          <p:nvPr>
            <p:ph type="sldNum" sz="quarter" idx="5"/>
          </p:nvPr>
        </p:nvSpPr>
        <p:spPr/>
        <p:txBody>
          <a:bodyPr/>
          <a:lstStyle/>
          <a:p>
            <a:pPr>
              <a:defRPr/>
            </a:pPr>
            <a:fld id="{425BA969-DABE-4503-B866-F41E467E11FF}" type="slidenum">
              <a:rPr lang="en-US" altLang="en-US" smtClean="0"/>
              <a:pPr>
                <a:defRPr/>
              </a:pPr>
              <a:t>56</a:t>
            </a:fld>
            <a:endParaRPr lang="en-US" altLang="en-US"/>
          </a:p>
        </p:txBody>
      </p:sp>
    </p:spTree>
    <p:extLst>
      <p:ext uri="{BB962C8B-B14F-4D97-AF65-F5344CB8AC3E}">
        <p14:creationId xmlns:p14="http://schemas.microsoft.com/office/powerpoint/2010/main" val="877176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8</a:t>
            </a:r>
          </a:p>
        </p:txBody>
      </p:sp>
      <p:sp>
        <p:nvSpPr>
          <p:cNvPr id="4" name="Slide Number Placeholder 3"/>
          <p:cNvSpPr>
            <a:spLocks noGrp="1"/>
          </p:cNvSpPr>
          <p:nvPr>
            <p:ph type="sldNum" sz="quarter" idx="5"/>
          </p:nvPr>
        </p:nvSpPr>
        <p:spPr/>
        <p:txBody>
          <a:bodyPr/>
          <a:lstStyle/>
          <a:p>
            <a:pPr>
              <a:defRPr/>
            </a:pPr>
            <a:fld id="{425BA969-DABE-4503-B866-F41E467E11FF}" type="slidenum">
              <a:rPr lang="en-US" altLang="en-US" smtClean="0"/>
              <a:pPr>
                <a:defRPr/>
              </a:pPr>
              <a:t>59</a:t>
            </a:fld>
            <a:endParaRPr lang="en-US" altLang="en-US"/>
          </a:p>
        </p:txBody>
      </p:sp>
    </p:spTree>
    <p:extLst>
      <p:ext uri="{BB962C8B-B14F-4D97-AF65-F5344CB8AC3E}">
        <p14:creationId xmlns:p14="http://schemas.microsoft.com/office/powerpoint/2010/main" val="3285683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A8BDABB2-1B97-4745-A150-61559319D7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0885" indent="-284589">
              <a:spcBef>
                <a:spcPct val="30000"/>
              </a:spcBef>
              <a:defRPr sz="1200">
                <a:solidFill>
                  <a:schemeClr val="tx1"/>
                </a:solidFill>
                <a:latin typeface="Arial" panose="020B0604020202020204" pitchFamily="34" charset="0"/>
              </a:defRPr>
            </a:lvl2pPr>
            <a:lvl3pPr marL="1139945" indent="-227354">
              <a:spcBef>
                <a:spcPct val="30000"/>
              </a:spcBef>
              <a:defRPr sz="1200">
                <a:solidFill>
                  <a:schemeClr val="tx1"/>
                </a:solidFill>
                <a:latin typeface="Arial" panose="020B0604020202020204" pitchFamily="34" charset="0"/>
              </a:defRPr>
            </a:lvl3pPr>
            <a:lvl4pPr marL="1596241" indent="-227354">
              <a:spcBef>
                <a:spcPct val="30000"/>
              </a:spcBef>
              <a:defRPr sz="1200">
                <a:solidFill>
                  <a:schemeClr val="tx1"/>
                </a:solidFill>
                <a:latin typeface="Arial" panose="020B0604020202020204" pitchFamily="34" charset="0"/>
              </a:defRPr>
            </a:lvl4pPr>
            <a:lvl5pPr marL="2052537" indent="-227354">
              <a:spcBef>
                <a:spcPct val="30000"/>
              </a:spcBef>
              <a:defRPr sz="1200">
                <a:solidFill>
                  <a:schemeClr val="tx1"/>
                </a:solidFill>
                <a:latin typeface="Arial" panose="020B0604020202020204" pitchFamily="34" charset="0"/>
              </a:defRPr>
            </a:lvl5pPr>
            <a:lvl6pPr marL="2510423" indent="-227354" eaLnBrk="0" fontAlgn="base" hangingPunct="0">
              <a:spcBef>
                <a:spcPct val="30000"/>
              </a:spcBef>
              <a:spcAft>
                <a:spcPct val="0"/>
              </a:spcAft>
              <a:defRPr sz="1200">
                <a:solidFill>
                  <a:schemeClr val="tx1"/>
                </a:solidFill>
                <a:latin typeface="Arial" panose="020B0604020202020204" pitchFamily="34" charset="0"/>
              </a:defRPr>
            </a:lvl6pPr>
            <a:lvl7pPr marL="2968309" indent="-227354" eaLnBrk="0" fontAlgn="base" hangingPunct="0">
              <a:spcBef>
                <a:spcPct val="30000"/>
              </a:spcBef>
              <a:spcAft>
                <a:spcPct val="0"/>
              </a:spcAft>
              <a:defRPr sz="1200">
                <a:solidFill>
                  <a:schemeClr val="tx1"/>
                </a:solidFill>
                <a:latin typeface="Arial" panose="020B0604020202020204" pitchFamily="34" charset="0"/>
              </a:defRPr>
            </a:lvl7pPr>
            <a:lvl8pPr marL="3426195" indent="-227354" eaLnBrk="0" fontAlgn="base" hangingPunct="0">
              <a:spcBef>
                <a:spcPct val="30000"/>
              </a:spcBef>
              <a:spcAft>
                <a:spcPct val="0"/>
              </a:spcAft>
              <a:defRPr sz="1200">
                <a:solidFill>
                  <a:schemeClr val="tx1"/>
                </a:solidFill>
                <a:latin typeface="Arial" panose="020B0604020202020204" pitchFamily="34" charset="0"/>
              </a:defRPr>
            </a:lvl8pPr>
            <a:lvl9pPr marL="3884080" indent="-22735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3B95DB-6E3E-4C4D-A6BE-25FD4780D951}" type="slidenum">
              <a:rPr lang="en-US" altLang="en-US"/>
              <a:pPr>
                <a:spcBef>
                  <a:spcPct val="0"/>
                </a:spcBef>
              </a:pPr>
              <a:t>60</a:t>
            </a:fld>
            <a:endParaRPr lang="en-US" altLang="en-US"/>
          </a:p>
        </p:txBody>
      </p:sp>
      <p:sp>
        <p:nvSpPr>
          <p:cNvPr id="51203" name="Rectangle 2">
            <a:extLst>
              <a:ext uri="{FF2B5EF4-FFF2-40B4-BE49-F238E27FC236}">
                <a16:creationId xmlns:a16="http://schemas.microsoft.com/office/drawing/2014/main" id="{13E04583-F554-B7B4-38E4-2FA6F608D22C}"/>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937300AC-04B8-9079-F96F-939A1D87C8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Looking east from the top of St. Mary the Virgin Church in Oxford. Magdalen College tower is in the center in the distance.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8E03BA64-04DC-1F28-4B1D-C0B93DED7E77}"/>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6A9F9B5E-34CF-2ED2-2EEF-575ABEA0BF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My set of discussion questions.</a:t>
            </a:r>
          </a:p>
        </p:txBody>
      </p:sp>
      <p:sp>
        <p:nvSpPr>
          <p:cNvPr id="63492" name="Slide Number Placeholder 3">
            <a:extLst>
              <a:ext uri="{FF2B5EF4-FFF2-40B4-BE49-F238E27FC236}">
                <a16:creationId xmlns:a16="http://schemas.microsoft.com/office/drawing/2014/main" id="{799F55DC-B21C-7910-1598-551579F901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0885" indent="-284589">
              <a:spcBef>
                <a:spcPct val="30000"/>
              </a:spcBef>
              <a:defRPr sz="1200">
                <a:solidFill>
                  <a:schemeClr val="tx1"/>
                </a:solidFill>
                <a:latin typeface="Arial" panose="020B0604020202020204" pitchFamily="34" charset="0"/>
              </a:defRPr>
            </a:lvl2pPr>
            <a:lvl3pPr marL="1139945" indent="-227354">
              <a:spcBef>
                <a:spcPct val="30000"/>
              </a:spcBef>
              <a:defRPr sz="1200">
                <a:solidFill>
                  <a:schemeClr val="tx1"/>
                </a:solidFill>
                <a:latin typeface="Arial" panose="020B0604020202020204" pitchFamily="34" charset="0"/>
              </a:defRPr>
            </a:lvl3pPr>
            <a:lvl4pPr marL="1596241" indent="-227354">
              <a:spcBef>
                <a:spcPct val="30000"/>
              </a:spcBef>
              <a:defRPr sz="1200">
                <a:solidFill>
                  <a:schemeClr val="tx1"/>
                </a:solidFill>
                <a:latin typeface="Arial" panose="020B0604020202020204" pitchFamily="34" charset="0"/>
              </a:defRPr>
            </a:lvl4pPr>
            <a:lvl5pPr marL="2052537" indent="-227354">
              <a:spcBef>
                <a:spcPct val="30000"/>
              </a:spcBef>
              <a:defRPr sz="1200">
                <a:solidFill>
                  <a:schemeClr val="tx1"/>
                </a:solidFill>
                <a:latin typeface="Arial" panose="020B0604020202020204" pitchFamily="34" charset="0"/>
              </a:defRPr>
            </a:lvl5pPr>
            <a:lvl6pPr marL="2510423" indent="-227354" eaLnBrk="0" fontAlgn="base" hangingPunct="0">
              <a:spcBef>
                <a:spcPct val="30000"/>
              </a:spcBef>
              <a:spcAft>
                <a:spcPct val="0"/>
              </a:spcAft>
              <a:defRPr sz="1200">
                <a:solidFill>
                  <a:schemeClr val="tx1"/>
                </a:solidFill>
                <a:latin typeface="Arial" panose="020B0604020202020204" pitchFamily="34" charset="0"/>
              </a:defRPr>
            </a:lvl6pPr>
            <a:lvl7pPr marL="2968309" indent="-227354" eaLnBrk="0" fontAlgn="base" hangingPunct="0">
              <a:spcBef>
                <a:spcPct val="30000"/>
              </a:spcBef>
              <a:spcAft>
                <a:spcPct val="0"/>
              </a:spcAft>
              <a:defRPr sz="1200">
                <a:solidFill>
                  <a:schemeClr val="tx1"/>
                </a:solidFill>
                <a:latin typeface="Arial" panose="020B0604020202020204" pitchFamily="34" charset="0"/>
              </a:defRPr>
            </a:lvl7pPr>
            <a:lvl8pPr marL="3426195" indent="-227354" eaLnBrk="0" fontAlgn="base" hangingPunct="0">
              <a:spcBef>
                <a:spcPct val="30000"/>
              </a:spcBef>
              <a:spcAft>
                <a:spcPct val="0"/>
              </a:spcAft>
              <a:defRPr sz="1200">
                <a:solidFill>
                  <a:schemeClr val="tx1"/>
                </a:solidFill>
                <a:latin typeface="Arial" panose="020B0604020202020204" pitchFamily="34" charset="0"/>
              </a:defRPr>
            </a:lvl8pPr>
            <a:lvl9pPr marL="3884080" indent="-22735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5DAD7DE-4AF4-4607-AC0D-F12D035B3BD2}" type="slidenum">
              <a:rPr lang="en-US" altLang="en-US"/>
              <a:pPr>
                <a:spcBef>
                  <a:spcPct val="0"/>
                </a:spcBef>
              </a:pPr>
              <a:t>61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92232CAF-BC80-1A7C-A811-89A63CFECE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0885" indent="-284589">
              <a:spcBef>
                <a:spcPct val="30000"/>
              </a:spcBef>
              <a:defRPr sz="1200">
                <a:solidFill>
                  <a:schemeClr val="tx1"/>
                </a:solidFill>
                <a:latin typeface="Arial" panose="020B0604020202020204" pitchFamily="34" charset="0"/>
              </a:defRPr>
            </a:lvl2pPr>
            <a:lvl3pPr marL="1139945" indent="-227354">
              <a:spcBef>
                <a:spcPct val="30000"/>
              </a:spcBef>
              <a:defRPr sz="1200">
                <a:solidFill>
                  <a:schemeClr val="tx1"/>
                </a:solidFill>
                <a:latin typeface="Arial" panose="020B0604020202020204" pitchFamily="34" charset="0"/>
              </a:defRPr>
            </a:lvl3pPr>
            <a:lvl4pPr marL="1596241" indent="-227354">
              <a:spcBef>
                <a:spcPct val="30000"/>
              </a:spcBef>
              <a:defRPr sz="1200">
                <a:solidFill>
                  <a:schemeClr val="tx1"/>
                </a:solidFill>
                <a:latin typeface="Arial" panose="020B0604020202020204" pitchFamily="34" charset="0"/>
              </a:defRPr>
            </a:lvl4pPr>
            <a:lvl5pPr marL="2052537" indent="-227354">
              <a:spcBef>
                <a:spcPct val="30000"/>
              </a:spcBef>
              <a:defRPr sz="1200">
                <a:solidFill>
                  <a:schemeClr val="tx1"/>
                </a:solidFill>
                <a:latin typeface="Arial" panose="020B0604020202020204" pitchFamily="34" charset="0"/>
              </a:defRPr>
            </a:lvl5pPr>
            <a:lvl6pPr marL="2510423" indent="-227354" eaLnBrk="0" fontAlgn="base" hangingPunct="0">
              <a:spcBef>
                <a:spcPct val="30000"/>
              </a:spcBef>
              <a:spcAft>
                <a:spcPct val="0"/>
              </a:spcAft>
              <a:defRPr sz="1200">
                <a:solidFill>
                  <a:schemeClr val="tx1"/>
                </a:solidFill>
                <a:latin typeface="Arial" panose="020B0604020202020204" pitchFamily="34" charset="0"/>
              </a:defRPr>
            </a:lvl6pPr>
            <a:lvl7pPr marL="2968309" indent="-227354" eaLnBrk="0" fontAlgn="base" hangingPunct="0">
              <a:spcBef>
                <a:spcPct val="30000"/>
              </a:spcBef>
              <a:spcAft>
                <a:spcPct val="0"/>
              </a:spcAft>
              <a:defRPr sz="1200">
                <a:solidFill>
                  <a:schemeClr val="tx1"/>
                </a:solidFill>
                <a:latin typeface="Arial" panose="020B0604020202020204" pitchFamily="34" charset="0"/>
              </a:defRPr>
            </a:lvl7pPr>
            <a:lvl8pPr marL="3426195" indent="-227354" eaLnBrk="0" fontAlgn="base" hangingPunct="0">
              <a:spcBef>
                <a:spcPct val="30000"/>
              </a:spcBef>
              <a:spcAft>
                <a:spcPct val="0"/>
              </a:spcAft>
              <a:defRPr sz="1200">
                <a:solidFill>
                  <a:schemeClr val="tx1"/>
                </a:solidFill>
                <a:latin typeface="Arial" panose="020B0604020202020204" pitchFamily="34" charset="0"/>
              </a:defRPr>
            </a:lvl8pPr>
            <a:lvl9pPr marL="3884080" indent="-22735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1AEE1E-1A11-45BB-924B-86258292BF6B}" type="slidenum">
              <a:rPr lang="en-US" altLang="en-US"/>
              <a:pPr>
                <a:spcBef>
                  <a:spcPct val="0"/>
                </a:spcBef>
              </a:pPr>
              <a:t>15</a:t>
            </a:fld>
            <a:endParaRPr lang="en-US" altLang="en-US"/>
          </a:p>
        </p:txBody>
      </p:sp>
      <p:sp>
        <p:nvSpPr>
          <p:cNvPr id="12291" name="Rectangle 2">
            <a:extLst>
              <a:ext uri="{FF2B5EF4-FFF2-40B4-BE49-F238E27FC236}">
                <a16:creationId xmlns:a16="http://schemas.microsoft.com/office/drawing/2014/main" id="{46113663-C446-8114-5310-1029EA50A492}"/>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B3B54E15-437C-E93C-8A3A-C38FFA05BB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8E03BA64-04DC-1F28-4B1D-C0B93DED7E77}"/>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6A9F9B5E-34CF-2ED2-2EEF-575ABEA0BF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My set of discussion questions.</a:t>
            </a:r>
          </a:p>
        </p:txBody>
      </p:sp>
      <p:sp>
        <p:nvSpPr>
          <p:cNvPr id="63492" name="Slide Number Placeholder 3">
            <a:extLst>
              <a:ext uri="{FF2B5EF4-FFF2-40B4-BE49-F238E27FC236}">
                <a16:creationId xmlns:a16="http://schemas.microsoft.com/office/drawing/2014/main" id="{799F55DC-B21C-7910-1598-551579F901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0885" indent="-284589">
              <a:spcBef>
                <a:spcPct val="30000"/>
              </a:spcBef>
              <a:defRPr sz="1200">
                <a:solidFill>
                  <a:schemeClr val="tx1"/>
                </a:solidFill>
                <a:latin typeface="Arial" panose="020B0604020202020204" pitchFamily="34" charset="0"/>
              </a:defRPr>
            </a:lvl2pPr>
            <a:lvl3pPr marL="1139945" indent="-227354">
              <a:spcBef>
                <a:spcPct val="30000"/>
              </a:spcBef>
              <a:defRPr sz="1200">
                <a:solidFill>
                  <a:schemeClr val="tx1"/>
                </a:solidFill>
                <a:latin typeface="Arial" panose="020B0604020202020204" pitchFamily="34" charset="0"/>
              </a:defRPr>
            </a:lvl3pPr>
            <a:lvl4pPr marL="1596241" indent="-227354">
              <a:spcBef>
                <a:spcPct val="30000"/>
              </a:spcBef>
              <a:defRPr sz="1200">
                <a:solidFill>
                  <a:schemeClr val="tx1"/>
                </a:solidFill>
                <a:latin typeface="Arial" panose="020B0604020202020204" pitchFamily="34" charset="0"/>
              </a:defRPr>
            </a:lvl4pPr>
            <a:lvl5pPr marL="2052537" indent="-227354">
              <a:spcBef>
                <a:spcPct val="30000"/>
              </a:spcBef>
              <a:defRPr sz="1200">
                <a:solidFill>
                  <a:schemeClr val="tx1"/>
                </a:solidFill>
                <a:latin typeface="Arial" panose="020B0604020202020204" pitchFamily="34" charset="0"/>
              </a:defRPr>
            </a:lvl5pPr>
            <a:lvl6pPr marL="2510423" indent="-227354" eaLnBrk="0" fontAlgn="base" hangingPunct="0">
              <a:spcBef>
                <a:spcPct val="30000"/>
              </a:spcBef>
              <a:spcAft>
                <a:spcPct val="0"/>
              </a:spcAft>
              <a:defRPr sz="1200">
                <a:solidFill>
                  <a:schemeClr val="tx1"/>
                </a:solidFill>
                <a:latin typeface="Arial" panose="020B0604020202020204" pitchFamily="34" charset="0"/>
              </a:defRPr>
            </a:lvl6pPr>
            <a:lvl7pPr marL="2968309" indent="-227354" eaLnBrk="0" fontAlgn="base" hangingPunct="0">
              <a:spcBef>
                <a:spcPct val="30000"/>
              </a:spcBef>
              <a:spcAft>
                <a:spcPct val="0"/>
              </a:spcAft>
              <a:defRPr sz="1200">
                <a:solidFill>
                  <a:schemeClr val="tx1"/>
                </a:solidFill>
                <a:latin typeface="Arial" panose="020B0604020202020204" pitchFamily="34" charset="0"/>
              </a:defRPr>
            </a:lvl7pPr>
            <a:lvl8pPr marL="3426195" indent="-227354" eaLnBrk="0" fontAlgn="base" hangingPunct="0">
              <a:spcBef>
                <a:spcPct val="30000"/>
              </a:spcBef>
              <a:spcAft>
                <a:spcPct val="0"/>
              </a:spcAft>
              <a:defRPr sz="1200">
                <a:solidFill>
                  <a:schemeClr val="tx1"/>
                </a:solidFill>
                <a:latin typeface="Arial" panose="020B0604020202020204" pitchFamily="34" charset="0"/>
              </a:defRPr>
            </a:lvl8pPr>
            <a:lvl9pPr marL="3884080" indent="-22735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5DAD7DE-4AF4-4607-AC0D-F12D035B3BD2}" type="slidenum">
              <a:rPr lang="en-US" altLang="en-US"/>
              <a:pPr>
                <a:spcBef>
                  <a:spcPct val="0"/>
                </a:spcBef>
              </a:pPr>
              <a:t>62</a:t>
            </a:fld>
            <a:endParaRPr lang="en-US" altLang="en-US"/>
          </a:p>
        </p:txBody>
      </p:sp>
    </p:spTree>
    <p:extLst>
      <p:ext uri="{BB962C8B-B14F-4D97-AF65-F5344CB8AC3E}">
        <p14:creationId xmlns:p14="http://schemas.microsoft.com/office/powerpoint/2010/main" val="671093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97C542A4-C427-A723-956F-325016C115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0885" indent="-284589">
              <a:spcBef>
                <a:spcPct val="30000"/>
              </a:spcBef>
              <a:defRPr sz="1200">
                <a:solidFill>
                  <a:schemeClr val="tx1"/>
                </a:solidFill>
                <a:latin typeface="Arial" panose="020B0604020202020204" pitchFamily="34" charset="0"/>
              </a:defRPr>
            </a:lvl2pPr>
            <a:lvl3pPr marL="1139945" indent="-227354">
              <a:spcBef>
                <a:spcPct val="30000"/>
              </a:spcBef>
              <a:defRPr sz="1200">
                <a:solidFill>
                  <a:schemeClr val="tx1"/>
                </a:solidFill>
                <a:latin typeface="Arial" panose="020B0604020202020204" pitchFamily="34" charset="0"/>
              </a:defRPr>
            </a:lvl3pPr>
            <a:lvl4pPr marL="1596241" indent="-227354">
              <a:spcBef>
                <a:spcPct val="30000"/>
              </a:spcBef>
              <a:defRPr sz="1200">
                <a:solidFill>
                  <a:schemeClr val="tx1"/>
                </a:solidFill>
                <a:latin typeface="Arial" panose="020B0604020202020204" pitchFamily="34" charset="0"/>
              </a:defRPr>
            </a:lvl4pPr>
            <a:lvl5pPr marL="2052537" indent="-227354">
              <a:spcBef>
                <a:spcPct val="30000"/>
              </a:spcBef>
              <a:defRPr sz="1200">
                <a:solidFill>
                  <a:schemeClr val="tx1"/>
                </a:solidFill>
                <a:latin typeface="Arial" panose="020B0604020202020204" pitchFamily="34" charset="0"/>
              </a:defRPr>
            </a:lvl5pPr>
            <a:lvl6pPr marL="2510423" indent="-227354" eaLnBrk="0" fontAlgn="base" hangingPunct="0">
              <a:spcBef>
                <a:spcPct val="30000"/>
              </a:spcBef>
              <a:spcAft>
                <a:spcPct val="0"/>
              </a:spcAft>
              <a:defRPr sz="1200">
                <a:solidFill>
                  <a:schemeClr val="tx1"/>
                </a:solidFill>
                <a:latin typeface="Arial" panose="020B0604020202020204" pitchFamily="34" charset="0"/>
              </a:defRPr>
            </a:lvl6pPr>
            <a:lvl7pPr marL="2968309" indent="-227354" eaLnBrk="0" fontAlgn="base" hangingPunct="0">
              <a:spcBef>
                <a:spcPct val="30000"/>
              </a:spcBef>
              <a:spcAft>
                <a:spcPct val="0"/>
              </a:spcAft>
              <a:defRPr sz="1200">
                <a:solidFill>
                  <a:schemeClr val="tx1"/>
                </a:solidFill>
                <a:latin typeface="Arial" panose="020B0604020202020204" pitchFamily="34" charset="0"/>
              </a:defRPr>
            </a:lvl7pPr>
            <a:lvl8pPr marL="3426195" indent="-227354" eaLnBrk="0" fontAlgn="base" hangingPunct="0">
              <a:spcBef>
                <a:spcPct val="30000"/>
              </a:spcBef>
              <a:spcAft>
                <a:spcPct val="0"/>
              </a:spcAft>
              <a:defRPr sz="1200">
                <a:solidFill>
                  <a:schemeClr val="tx1"/>
                </a:solidFill>
                <a:latin typeface="Arial" panose="020B0604020202020204" pitchFamily="34" charset="0"/>
              </a:defRPr>
            </a:lvl8pPr>
            <a:lvl9pPr marL="3884080" indent="-22735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CDAC3F-6DAB-4601-B435-58C825C7A2C1}" type="slidenum">
              <a:rPr lang="en-US" altLang="en-US"/>
              <a:pPr>
                <a:spcBef>
                  <a:spcPct val="0"/>
                </a:spcBef>
              </a:pPr>
              <a:t>16</a:t>
            </a:fld>
            <a:endParaRPr lang="en-US" altLang="en-US"/>
          </a:p>
        </p:txBody>
      </p:sp>
      <p:sp>
        <p:nvSpPr>
          <p:cNvPr id="14339" name="Rectangle 2">
            <a:extLst>
              <a:ext uri="{FF2B5EF4-FFF2-40B4-BE49-F238E27FC236}">
                <a16:creationId xmlns:a16="http://schemas.microsoft.com/office/drawing/2014/main" id="{B2DD91E2-5684-52D4-BA81-73F861CDA78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82C2CF7-5361-1C0A-3601-FC9512B46D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Marion E. Wade Center, Wheaton College, Wheaton, Illinois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055D8BB-407D-0EB2-AA7E-67B5D2F1F9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0885" indent="-284589">
              <a:spcBef>
                <a:spcPct val="30000"/>
              </a:spcBef>
              <a:defRPr sz="1200">
                <a:solidFill>
                  <a:schemeClr val="tx1"/>
                </a:solidFill>
                <a:latin typeface="Arial" panose="020B0604020202020204" pitchFamily="34" charset="0"/>
              </a:defRPr>
            </a:lvl2pPr>
            <a:lvl3pPr marL="1139945" indent="-227354">
              <a:spcBef>
                <a:spcPct val="30000"/>
              </a:spcBef>
              <a:defRPr sz="1200">
                <a:solidFill>
                  <a:schemeClr val="tx1"/>
                </a:solidFill>
                <a:latin typeface="Arial" panose="020B0604020202020204" pitchFamily="34" charset="0"/>
              </a:defRPr>
            </a:lvl3pPr>
            <a:lvl4pPr marL="1596241" indent="-227354">
              <a:spcBef>
                <a:spcPct val="30000"/>
              </a:spcBef>
              <a:defRPr sz="1200">
                <a:solidFill>
                  <a:schemeClr val="tx1"/>
                </a:solidFill>
                <a:latin typeface="Arial" panose="020B0604020202020204" pitchFamily="34" charset="0"/>
              </a:defRPr>
            </a:lvl4pPr>
            <a:lvl5pPr marL="2052537" indent="-227354">
              <a:spcBef>
                <a:spcPct val="30000"/>
              </a:spcBef>
              <a:defRPr sz="1200">
                <a:solidFill>
                  <a:schemeClr val="tx1"/>
                </a:solidFill>
                <a:latin typeface="Arial" panose="020B0604020202020204" pitchFamily="34" charset="0"/>
              </a:defRPr>
            </a:lvl5pPr>
            <a:lvl6pPr marL="2510423" indent="-227354" eaLnBrk="0" fontAlgn="base" hangingPunct="0">
              <a:spcBef>
                <a:spcPct val="30000"/>
              </a:spcBef>
              <a:spcAft>
                <a:spcPct val="0"/>
              </a:spcAft>
              <a:defRPr sz="1200">
                <a:solidFill>
                  <a:schemeClr val="tx1"/>
                </a:solidFill>
                <a:latin typeface="Arial" panose="020B0604020202020204" pitchFamily="34" charset="0"/>
              </a:defRPr>
            </a:lvl6pPr>
            <a:lvl7pPr marL="2968309" indent="-227354" eaLnBrk="0" fontAlgn="base" hangingPunct="0">
              <a:spcBef>
                <a:spcPct val="30000"/>
              </a:spcBef>
              <a:spcAft>
                <a:spcPct val="0"/>
              </a:spcAft>
              <a:defRPr sz="1200">
                <a:solidFill>
                  <a:schemeClr val="tx1"/>
                </a:solidFill>
                <a:latin typeface="Arial" panose="020B0604020202020204" pitchFamily="34" charset="0"/>
              </a:defRPr>
            </a:lvl7pPr>
            <a:lvl8pPr marL="3426195" indent="-227354" eaLnBrk="0" fontAlgn="base" hangingPunct="0">
              <a:spcBef>
                <a:spcPct val="30000"/>
              </a:spcBef>
              <a:spcAft>
                <a:spcPct val="0"/>
              </a:spcAft>
              <a:defRPr sz="1200">
                <a:solidFill>
                  <a:schemeClr val="tx1"/>
                </a:solidFill>
                <a:latin typeface="Arial" panose="020B0604020202020204" pitchFamily="34" charset="0"/>
              </a:defRPr>
            </a:lvl8pPr>
            <a:lvl9pPr marL="3884080" indent="-22735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875FBD-6DBE-4A37-A412-0BE85F6FD11F}" type="slidenum">
              <a:rPr lang="en-US" altLang="en-US"/>
              <a:pPr>
                <a:spcBef>
                  <a:spcPct val="0"/>
                </a:spcBef>
              </a:pPr>
              <a:t>17</a:t>
            </a:fld>
            <a:endParaRPr lang="en-US" altLang="en-US"/>
          </a:p>
        </p:txBody>
      </p:sp>
      <p:sp>
        <p:nvSpPr>
          <p:cNvPr id="21507" name="Rectangle 2">
            <a:extLst>
              <a:ext uri="{FF2B5EF4-FFF2-40B4-BE49-F238E27FC236}">
                <a16:creationId xmlns:a16="http://schemas.microsoft.com/office/drawing/2014/main" id="{798C9E4F-1F45-4329-D3E9-3715E4466F43}"/>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85B9E81C-6105-5C8B-E92C-6391FC879C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 Midnight Conversation with Dyson and Tolkien.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Mere Christianity</a:t>
            </a:r>
            <a:r>
              <a:rPr lang="en-US"/>
              <a:t>, Preface, 6</a:t>
            </a:r>
            <a:r>
              <a:rPr lang="en-US" dirty="0"/>
              <a:t>.</a:t>
            </a:r>
          </a:p>
        </p:txBody>
      </p:sp>
      <p:sp>
        <p:nvSpPr>
          <p:cNvPr id="4" name="Slide Number Placeholder 3"/>
          <p:cNvSpPr>
            <a:spLocks noGrp="1"/>
          </p:cNvSpPr>
          <p:nvPr>
            <p:ph type="sldNum" sz="quarter" idx="5"/>
          </p:nvPr>
        </p:nvSpPr>
        <p:spPr/>
        <p:txBody>
          <a:bodyPr/>
          <a:lstStyle/>
          <a:p>
            <a:pPr>
              <a:defRPr/>
            </a:pPr>
            <a:fld id="{425BA969-DABE-4503-B866-F41E467E11FF}" type="slidenum">
              <a:rPr lang="en-US" altLang="en-US" smtClean="0"/>
              <a:pPr>
                <a:defRPr/>
              </a:pPr>
              <a:t>18</a:t>
            </a:fld>
            <a:endParaRPr lang="en-US" altLang="en-US"/>
          </a:p>
        </p:txBody>
      </p:sp>
    </p:spTree>
    <p:extLst>
      <p:ext uri="{BB962C8B-B14F-4D97-AF65-F5344CB8AC3E}">
        <p14:creationId xmlns:p14="http://schemas.microsoft.com/office/powerpoint/2010/main" val="1011459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AB3EB47E-2981-9B63-E8F7-E84981CE4D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0885" indent="-284589">
              <a:spcBef>
                <a:spcPct val="30000"/>
              </a:spcBef>
              <a:defRPr sz="1200">
                <a:solidFill>
                  <a:schemeClr val="tx1"/>
                </a:solidFill>
                <a:latin typeface="Arial" panose="020B0604020202020204" pitchFamily="34" charset="0"/>
              </a:defRPr>
            </a:lvl2pPr>
            <a:lvl3pPr marL="1139945" indent="-227354">
              <a:spcBef>
                <a:spcPct val="30000"/>
              </a:spcBef>
              <a:defRPr sz="1200">
                <a:solidFill>
                  <a:schemeClr val="tx1"/>
                </a:solidFill>
                <a:latin typeface="Arial" panose="020B0604020202020204" pitchFamily="34" charset="0"/>
              </a:defRPr>
            </a:lvl3pPr>
            <a:lvl4pPr marL="1596241" indent="-227354">
              <a:spcBef>
                <a:spcPct val="30000"/>
              </a:spcBef>
              <a:defRPr sz="1200">
                <a:solidFill>
                  <a:schemeClr val="tx1"/>
                </a:solidFill>
                <a:latin typeface="Arial" panose="020B0604020202020204" pitchFamily="34" charset="0"/>
              </a:defRPr>
            </a:lvl4pPr>
            <a:lvl5pPr marL="2052537" indent="-227354">
              <a:spcBef>
                <a:spcPct val="30000"/>
              </a:spcBef>
              <a:defRPr sz="1200">
                <a:solidFill>
                  <a:schemeClr val="tx1"/>
                </a:solidFill>
                <a:latin typeface="Arial" panose="020B0604020202020204" pitchFamily="34" charset="0"/>
              </a:defRPr>
            </a:lvl5pPr>
            <a:lvl6pPr marL="2510423" indent="-227354" eaLnBrk="0" fontAlgn="base" hangingPunct="0">
              <a:spcBef>
                <a:spcPct val="30000"/>
              </a:spcBef>
              <a:spcAft>
                <a:spcPct val="0"/>
              </a:spcAft>
              <a:defRPr sz="1200">
                <a:solidFill>
                  <a:schemeClr val="tx1"/>
                </a:solidFill>
                <a:latin typeface="Arial" panose="020B0604020202020204" pitchFamily="34" charset="0"/>
              </a:defRPr>
            </a:lvl6pPr>
            <a:lvl7pPr marL="2968309" indent="-227354" eaLnBrk="0" fontAlgn="base" hangingPunct="0">
              <a:spcBef>
                <a:spcPct val="30000"/>
              </a:spcBef>
              <a:spcAft>
                <a:spcPct val="0"/>
              </a:spcAft>
              <a:defRPr sz="1200">
                <a:solidFill>
                  <a:schemeClr val="tx1"/>
                </a:solidFill>
                <a:latin typeface="Arial" panose="020B0604020202020204" pitchFamily="34" charset="0"/>
              </a:defRPr>
            </a:lvl7pPr>
            <a:lvl8pPr marL="3426195" indent="-227354" eaLnBrk="0" fontAlgn="base" hangingPunct="0">
              <a:spcBef>
                <a:spcPct val="30000"/>
              </a:spcBef>
              <a:spcAft>
                <a:spcPct val="0"/>
              </a:spcAft>
              <a:defRPr sz="1200">
                <a:solidFill>
                  <a:schemeClr val="tx1"/>
                </a:solidFill>
                <a:latin typeface="Arial" panose="020B0604020202020204" pitchFamily="34" charset="0"/>
              </a:defRPr>
            </a:lvl8pPr>
            <a:lvl9pPr marL="3884080" indent="-22735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ECC887-DA3B-4491-93B5-ED9A6E815879}" type="slidenum">
              <a:rPr lang="en-US" altLang="en-US"/>
              <a:pPr>
                <a:spcBef>
                  <a:spcPct val="0"/>
                </a:spcBef>
              </a:pPr>
              <a:t>19</a:t>
            </a:fld>
            <a:endParaRPr lang="en-US" altLang="en-US"/>
          </a:p>
        </p:txBody>
      </p:sp>
      <p:sp>
        <p:nvSpPr>
          <p:cNvPr id="23555" name="Rectangle 2">
            <a:extLst>
              <a:ext uri="{FF2B5EF4-FFF2-40B4-BE49-F238E27FC236}">
                <a16:creationId xmlns:a16="http://schemas.microsoft.com/office/drawing/2014/main" id="{6F249EFD-5FCD-D533-9D3D-4782894C47E5}"/>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32C9C1FA-9EC5-BA6F-C3EB-05AED893A2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C4A2D47A-798B-0D99-E6B9-475D52B7CF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0885" indent="-284589">
              <a:spcBef>
                <a:spcPct val="30000"/>
              </a:spcBef>
              <a:defRPr sz="1200">
                <a:solidFill>
                  <a:schemeClr val="tx1"/>
                </a:solidFill>
                <a:latin typeface="Arial" panose="020B0604020202020204" pitchFamily="34" charset="0"/>
              </a:defRPr>
            </a:lvl2pPr>
            <a:lvl3pPr marL="1139945" indent="-227354">
              <a:spcBef>
                <a:spcPct val="30000"/>
              </a:spcBef>
              <a:defRPr sz="1200">
                <a:solidFill>
                  <a:schemeClr val="tx1"/>
                </a:solidFill>
                <a:latin typeface="Arial" panose="020B0604020202020204" pitchFamily="34" charset="0"/>
              </a:defRPr>
            </a:lvl3pPr>
            <a:lvl4pPr marL="1596241" indent="-227354">
              <a:spcBef>
                <a:spcPct val="30000"/>
              </a:spcBef>
              <a:defRPr sz="1200">
                <a:solidFill>
                  <a:schemeClr val="tx1"/>
                </a:solidFill>
                <a:latin typeface="Arial" panose="020B0604020202020204" pitchFamily="34" charset="0"/>
              </a:defRPr>
            </a:lvl4pPr>
            <a:lvl5pPr marL="2052537" indent="-227354">
              <a:spcBef>
                <a:spcPct val="30000"/>
              </a:spcBef>
              <a:defRPr sz="1200">
                <a:solidFill>
                  <a:schemeClr val="tx1"/>
                </a:solidFill>
                <a:latin typeface="Arial" panose="020B0604020202020204" pitchFamily="34" charset="0"/>
              </a:defRPr>
            </a:lvl5pPr>
            <a:lvl6pPr marL="2510423" indent="-227354" eaLnBrk="0" fontAlgn="base" hangingPunct="0">
              <a:spcBef>
                <a:spcPct val="30000"/>
              </a:spcBef>
              <a:spcAft>
                <a:spcPct val="0"/>
              </a:spcAft>
              <a:defRPr sz="1200">
                <a:solidFill>
                  <a:schemeClr val="tx1"/>
                </a:solidFill>
                <a:latin typeface="Arial" panose="020B0604020202020204" pitchFamily="34" charset="0"/>
              </a:defRPr>
            </a:lvl6pPr>
            <a:lvl7pPr marL="2968309" indent="-227354" eaLnBrk="0" fontAlgn="base" hangingPunct="0">
              <a:spcBef>
                <a:spcPct val="30000"/>
              </a:spcBef>
              <a:spcAft>
                <a:spcPct val="0"/>
              </a:spcAft>
              <a:defRPr sz="1200">
                <a:solidFill>
                  <a:schemeClr val="tx1"/>
                </a:solidFill>
                <a:latin typeface="Arial" panose="020B0604020202020204" pitchFamily="34" charset="0"/>
              </a:defRPr>
            </a:lvl7pPr>
            <a:lvl8pPr marL="3426195" indent="-227354" eaLnBrk="0" fontAlgn="base" hangingPunct="0">
              <a:spcBef>
                <a:spcPct val="30000"/>
              </a:spcBef>
              <a:spcAft>
                <a:spcPct val="0"/>
              </a:spcAft>
              <a:defRPr sz="1200">
                <a:solidFill>
                  <a:schemeClr val="tx1"/>
                </a:solidFill>
                <a:latin typeface="Arial" panose="020B0604020202020204" pitchFamily="34" charset="0"/>
              </a:defRPr>
            </a:lvl8pPr>
            <a:lvl9pPr marL="3884080" indent="-22735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72AC61-7F43-4DDC-A059-57A8A622BF01}" type="slidenum">
              <a:rPr lang="en-US" altLang="en-US"/>
              <a:pPr>
                <a:spcBef>
                  <a:spcPct val="0"/>
                </a:spcBef>
              </a:pPr>
              <a:t>20</a:t>
            </a:fld>
            <a:endParaRPr lang="en-US" altLang="en-US"/>
          </a:p>
        </p:txBody>
      </p:sp>
      <p:sp>
        <p:nvSpPr>
          <p:cNvPr id="25603" name="Rectangle 2">
            <a:extLst>
              <a:ext uri="{FF2B5EF4-FFF2-40B4-BE49-F238E27FC236}">
                <a16:creationId xmlns:a16="http://schemas.microsoft.com/office/drawing/2014/main" id="{1C18D62C-D28E-3E90-4230-309EB5DBBAAE}"/>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86DE8BA6-F000-9063-0481-C835F345CE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BFFCED13-2CF2-FBAA-1C6D-5FC6ED1739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0885" indent="-284589">
              <a:spcBef>
                <a:spcPct val="30000"/>
              </a:spcBef>
              <a:defRPr sz="1200">
                <a:solidFill>
                  <a:schemeClr val="tx1"/>
                </a:solidFill>
                <a:latin typeface="Arial" panose="020B0604020202020204" pitchFamily="34" charset="0"/>
              </a:defRPr>
            </a:lvl2pPr>
            <a:lvl3pPr marL="1139945" indent="-227354">
              <a:spcBef>
                <a:spcPct val="30000"/>
              </a:spcBef>
              <a:defRPr sz="1200">
                <a:solidFill>
                  <a:schemeClr val="tx1"/>
                </a:solidFill>
                <a:latin typeface="Arial" panose="020B0604020202020204" pitchFamily="34" charset="0"/>
              </a:defRPr>
            </a:lvl3pPr>
            <a:lvl4pPr marL="1596241" indent="-227354">
              <a:spcBef>
                <a:spcPct val="30000"/>
              </a:spcBef>
              <a:defRPr sz="1200">
                <a:solidFill>
                  <a:schemeClr val="tx1"/>
                </a:solidFill>
                <a:latin typeface="Arial" panose="020B0604020202020204" pitchFamily="34" charset="0"/>
              </a:defRPr>
            </a:lvl4pPr>
            <a:lvl5pPr marL="2052537" indent="-227354">
              <a:spcBef>
                <a:spcPct val="30000"/>
              </a:spcBef>
              <a:defRPr sz="1200">
                <a:solidFill>
                  <a:schemeClr val="tx1"/>
                </a:solidFill>
                <a:latin typeface="Arial" panose="020B0604020202020204" pitchFamily="34" charset="0"/>
              </a:defRPr>
            </a:lvl5pPr>
            <a:lvl6pPr marL="2510423" indent="-227354" eaLnBrk="0" fontAlgn="base" hangingPunct="0">
              <a:spcBef>
                <a:spcPct val="30000"/>
              </a:spcBef>
              <a:spcAft>
                <a:spcPct val="0"/>
              </a:spcAft>
              <a:defRPr sz="1200">
                <a:solidFill>
                  <a:schemeClr val="tx1"/>
                </a:solidFill>
                <a:latin typeface="Arial" panose="020B0604020202020204" pitchFamily="34" charset="0"/>
              </a:defRPr>
            </a:lvl6pPr>
            <a:lvl7pPr marL="2968309" indent="-227354" eaLnBrk="0" fontAlgn="base" hangingPunct="0">
              <a:spcBef>
                <a:spcPct val="30000"/>
              </a:spcBef>
              <a:spcAft>
                <a:spcPct val="0"/>
              </a:spcAft>
              <a:defRPr sz="1200">
                <a:solidFill>
                  <a:schemeClr val="tx1"/>
                </a:solidFill>
                <a:latin typeface="Arial" panose="020B0604020202020204" pitchFamily="34" charset="0"/>
              </a:defRPr>
            </a:lvl7pPr>
            <a:lvl8pPr marL="3426195" indent="-227354" eaLnBrk="0" fontAlgn="base" hangingPunct="0">
              <a:spcBef>
                <a:spcPct val="30000"/>
              </a:spcBef>
              <a:spcAft>
                <a:spcPct val="0"/>
              </a:spcAft>
              <a:defRPr sz="1200">
                <a:solidFill>
                  <a:schemeClr val="tx1"/>
                </a:solidFill>
                <a:latin typeface="Arial" panose="020B0604020202020204" pitchFamily="34" charset="0"/>
              </a:defRPr>
            </a:lvl8pPr>
            <a:lvl9pPr marL="3884080" indent="-22735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808CEB-0D63-498A-8796-57429E95607D}" type="slidenum">
              <a:rPr lang="en-US" altLang="en-US"/>
              <a:pPr>
                <a:spcBef>
                  <a:spcPct val="0"/>
                </a:spcBef>
              </a:pPr>
              <a:t>21</a:t>
            </a:fld>
            <a:endParaRPr lang="en-US" altLang="en-US"/>
          </a:p>
        </p:txBody>
      </p:sp>
      <p:sp>
        <p:nvSpPr>
          <p:cNvPr id="27651" name="Rectangle 2">
            <a:extLst>
              <a:ext uri="{FF2B5EF4-FFF2-40B4-BE49-F238E27FC236}">
                <a16:creationId xmlns:a16="http://schemas.microsoft.com/office/drawing/2014/main" id="{629EDC83-67C1-7D42-6BBD-D136872695DA}"/>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14C96B22-D494-4E4C-2F21-091EFC125C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523D9587-4AC5-8E97-D61B-C8234B7E42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0885" indent="-284589">
              <a:spcBef>
                <a:spcPct val="30000"/>
              </a:spcBef>
              <a:defRPr sz="1200">
                <a:solidFill>
                  <a:schemeClr val="tx1"/>
                </a:solidFill>
                <a:latin typeface="Arial" panose="020B0604020202020204" pitchFamily="34" charset="0"/>
              </a:defRPr>
            </a:lvl2pPr>
            <a:lvl3pPr marL="1139945" indent="-227354">
              <a:spcBef>
                <a:spcPct val="30000"/>
              </a:spcBef>
              <a:defRPr sz="1200">
                <a:solidFill>
                  <a:schemeClr val="tx1"/>
                </a:solidFill>
                <a:latin typeface="Arial" panose="020B0604020202020204" pitchFamily="34" charset="0"/>
              </a:defRPr>
            </a:lvl3pPr>
            <a:lvl4pPr marL="1596241" indent="-227354">
              <a:spcBef>
                <a:spcPct val="30000"/>
              </a:spcBef>
              <a:defRPr sz="1200">
                <a:solidFill>
                  <a:schemeClr val="tx1"/>
                </a:solidFill>
                <a:latin typeface="Arial" panose="020B0604020202020204" pitchFamily="34" charset="0"/>
              </a:defRPr>
            </a:lvl4pPr>
            <a:lvl5pPr marL="2052537" indent="-227354">
              <a:spcBef>
                <a:spcPct val="30000"/>
              </a:spcBef>
              <a:defRPr sz="1200">
                <a:solidFill>
                  <a:schemeClr val="tx1"/>
                </a:solidFill>
                <a:latin typeface="Arial" panose="020B0604020202020204" pitchFamily="34" charset="0"/>
              </a:defRPr>
            </a:lvl5pPr>
            <a:lvl6pPr marL="2510423" indent="-227354" eaLnBrk="0" fontAlgn="base" hangingPunct="0">
              <a:spcBef>
                <a:spcPct val="30000"/>
              </a:spcBef>
              <a:spcAft>
                <a:spcPct val="0"/>
              </a:spcAft>
              <a:defRPr sz="1200">
                <a:solidFill>
                  <a:schemeClr val="tx1"/>
                </a:solidFill>
                <a:latin typeface="Arial" panose="020B0604020202020204" pitchFamily="34" charset="0"/>
              </a:defRPr>
            </a:lvl6pPr>
            <a:lvl7pPr marL="2968309" indent="-227354" eaLnBrk="0" fontAlgn="base" hangingPunct="0">
              <a:spcBef>
                <a:spcPct val="30000"/>
              </a:spcBef>
              <a:spcAft>
                <a:spcPct val="0"/>
              </a:spcAft>
              <a:defRPr sz="1200">
                <a:solidFill>
                  <a:schemeClr val="tx1"/>
                </a:solidFill>
                <a:latin typeface="Arial" panose="020B0604020202020204" pitchFamily="34" charset="0"/>
              </a:defRPr>
            </a:lvl7pPr>
            <a:lvl8pPr marL="3426195" indent="-227354" eaLnBrk="0" fontAlgn="base" hangingPunct="0">
              <a:spcBef>
                <a:spcPct val="30000"/>
              </a:spcBef>
              <a:spcAft>
                <a:spcPct val="0"/>
              </a:spcAft>
              <a:defRPr sz="1200">
                <a:solidFill>
                  <a:schemeClr val="tx1"/>
                </a:solidFill>
                <a:latin typeface="Arial" panose="020B0604020202020204" pitchFamily="34" charset="0"/>
              </a:defRPr>
            </a:lvl8pPr>
            <a:lvl9pPr marL="3884080" indent="-22735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9235BB-96C7-4DC4-9A41-E93225D705D5}" type="slidenum">
              <a:rPr lang="en-US" altLang="en-US"/>
              <a:pPr>
                <a:spcBef>
                  <a:spcPct val="0"/>
                </a:spcBef>
              </a:pPr>
              <a:t>22</a:t>
            </a:fld>
            <a:endParaRPr lang="en-US" altLang="en-US"/>
          </a:p>
        </p:txBody>
      </p:sp>
      <p:sp>
        <p:nvSpPr>
          <p:cNvPr id="29699" name="Rectangle 2">
            <a:extLst>
              <a:ext uri="{FF2B5EF4-FFF2-40B4-BE49-F238E27FC236}">
                <a16:creationId xmlns:a16="http://schemas.microsoft.com/office/drawing/2014/main" id="{FDBD2BEF-975A-BA0E-90D2-E297A5804B2D}"/>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70328B96-90CE-5FFE-5946-0C377FB9FF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8FBA9804-4543-0915-FA20-D727FBF2CA71}"/>
              </a:ext>
            </a:extLst>
          </p:cNvPr>
          <p:cNvGrpSpPr>
            <a:grpSpLocks/>
          </p:cNvGrpSpPr>
          <p:nvPr/>
        </p:nvGrpSpPr>
        <p:grpSpPr bwMode="auto">
          <a:xfrm>
            <a:off x="0" y="0"/>
            <a:ext cx="8458200" cy="5943600"/>
            <a:chOff x="0" y="0"/>
            <a:chExt cx="5328" cy="3744"/>
          </a:xfrm>
        </p:grpSpPr>
        <p:sp>
          <p:nvSpPr>
            <p:cNvPr id="3" name="Freeform 3">
              <a:extLst>
                <a:ext uri="{FF2B5EF4-FFF2-40B4-BE49-F238E27FC236}">
                  <a16:creationId xmlns:a16="http://schemas.microsoft.com/office/drawing/2014/main" id="{EF2C04C8-8199-4473-C048-B50BB5B44D39}"/>
                </a:ext>
              </a:extLst>
            </p:cNvPr>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eaLnBrk="1" hangingPunct="1">
                <a:defRPr/>
              </a:pPr>
              <a:endParaRPr lang="en-US">
                <a:latin typeface="Tahoma" charset="0"/>
              </a:endParaRPr>
            </a:p>
          </p:txBody>
        </p:sp>
        <p:sp>
          <p:nvSpPr>
            <p:cNvPr id="4" name="Freeform 4">
              <a:extLst>
                <a:ext uri="{FF2B5EF4-FFF2-40B4-BE49-F238E27FC236}">
                  <a16:creationId xmlns:a16="http://schemas.microsoft.com/office/drawing/2014/main" id="{1A77F08C-4BFC-52D2-8348-3F0B2E4B10A3}"/>
                </a:ext>
              </a:extLst>
            </p:cNvPr>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173"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177"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5" name="Date Placeholder 4">
            <a:extLst>
              <a:ext uri="{FF2B5EF4-FFF2-40B4-BE49-F238E27FC236}">
                <a16:creationId xmlns:a16="http://schemas.microsoft.com/office/drawing/2014/main" id="{C20B5F23-37AC-B1BE-AF42-E1CCF79DDEB8}"/>
              </a:ext>
            </a:extLst>
          </p:cNvPr>
          <p:cNvSpPr>
            <a:spLocks noGrp="1" noChangeArrowheads="1"/>
          </p:cNvSpPr>
          <p:nvPr>
            <p:ph type="dt" sz="quarter"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61D49941-87B5-5963-02B9-6A10C9CDC180}"/>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F5CEDAEE-2462-6908-666D-514C4B4F3EC2}"/>
              </a:ext>
            </a:extLst>
          </p:cNvPr>
          <p:cNvSpPr>
            <a:spLocks noGrp="1" noChangeArrowheads="1"/>
          </p:cNvSpPr>
          <p:nvPr>
            <p:ph type="sldNum" sz="quarter" idx="12"/>
          </p:nvPr>
        </p:nvSpPr>
        <p:spPr/>
        <p:txBody>
          <a:bodyPr/>
          <a:lstStyle>
            <a:lvl1pPr>
              <a:defRPr smtClean="0"/>
            </a:lvl1pPr>
          </a:lstStyle>
          <a:p>
            <a:pPr>
              <a:defRPr/>
            </a:pPr>
            <a:fld id="{38E328D9-24A1-4B04-9D28-5DB8D12E0402}" type="slidenum">
              <a:rPr lang="en-US" altLang="en-US"/>
              <a:pPr>
                <a:defRPr/>
              </a:pPr>
              <a:t>‹#›</a:t>
            </a:fld>
            <a:endParaRPr lang="en-US" altLang="en-US"/>
          </a:p>
        </p:txBody>
      </p:sp>
    </p:spTree>
    <p:extLst>
      <p:ext uri="{BB962C8B-B14F-4D97-AF65-F5344CB8AC3E}">
        <p14:creationId xmlns:p14="http://schemas.microsoft.com/office/powerpoint/2010/main" val="865535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4DEA7E37-1E23-597F-4A70-7814B2BC3C3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482E0944-E8AD-D3FB-0A7D-9748CBE501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AE1C2C32-F6CF-2E30-F33D-53E567E7FEE2}"/>
              </a:ext>
            </a:extLst>
          </p:cNvPr>
          <p:cNvSpPr>
            <a:spLocks noGrp="1" noChangeArrowheads="1"/>
          </p:cNvSpPr>
          <p:nvPr>
            <p:ph type="sldNum" sz="quarter" idx="12"/>
          </p:nvPr>
        </p:nvSpPr>
        <p:spPr>
          <a:ln/>
        </p:spPr>
        <p:txBody>
          <a:bodyPr/>
          <a:lstStyle>
            <a:lvl1pPr>
              <a:defRPr/>
            </a:lvl1pPr>
          </a:lstStyle>
          <a:p>
            <a:pPr>
              <a:defRPr/>
            </a:pPr>
            <a:fld id="{CD12E5BC-53FC-4CB0-9845-589A6F41F60F}" type="slidenum">
              <a:rPr lang="en-US" altLang="en-US"/>
              <a:pPr>
                <a:defRPr/>
              </a:pPr>
              <a:t>‹#›</a:t>
            </a:fld>
            <a:endParaRPr lang="en-US" altLang="en-US"/>
          </a:p>
        </p:txBody>
      </p:sp>
    </p:spTree>
    <p:extLst>
      <p:ext uri="{BB962C8B-B14F-4D97-AF65-F5344CB8AC3E}">
        <p14:creationId xmlns:p14="http://schemas.microsoft.com/office/powerpoint/2010/main" val="2440277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BB7AC207-78F9-BC21-381F-16704C39BC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9FDEB94C-A501-AD26-23D0-4738E1A323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E58CDDA3-406F-5BF2-FCF6-2CED14604C56}"/>
              </a:ext>
            </a:extLst>
          </p:cNvPr>
          <p:cNvSpPr>
            <a:spLocks noGrp="1" noChangeArrowheads="1"/>
          </p:cNvSpPr>
          <p:nvPr>
            <p:ph type="sldNum" sz="quarter" idx="12"/>
          </p:nvPr>
        </p:nvSpPr>
        <p:spPr>
          <a:ln/>
        </p:spPr>
        <p:txBody>
          <a:bodyPr/>
          <a:lstStyle>
            <a:lvl1pPr>
              <a:defRPr/>
            </a:lvl1pPr>
          </a:lstStyle>
          <a:p>
            <a:pPr>
              <a:defRPr/>
            </a:pPr>
            <a:fld id="{EBC58208-B7CD-4630-85C1-B4B180EB92B9}" type="slidenum">
              <a:rPr lang="en-US" altLang="en-US"/>
              <a:pPr>
                <a:defRPr/>
              </a:pPr>
              <a:t>‹#›</a:t>
            </a:fld>
            <a:endParaRPr lang="en-US" altLang="en-US"/>
          </a:p>
        </p:txBody>
      </p:sp>
    </p:spTree>
    <p:extLst>
      <p:ext uri="{BB962C8B-B14F-4D97-AF65-F5344CB8AC3E}">
        <p14:creationId xmlns:p14="http://schemas.microsoft.com/office/powerpoint/2010/main" val="1076881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495800"/>
          </a:xfrm>
        </p:spPr>
        <p:txBody>
          <a:bodyPr/>
          <a:lstStyle/>
          <a:p>
            <a:pPr lvl="0"/>
            <a:endParaRPr lang="en-US" noProof="0"/>
          </a:p>
        </p:txBody>
      </p:sp>
      <p:sp>
        <p:nvSpPr>
          <p:cNvPr id="5" name="Rectangle 7">
            <a:extLst>
              <a:ext uri="{FF2B5EF4-FFF2-40B4-BE49-F238E27FC236}">
                <a16:creationId xmlns:a16="http://schemas.microsoft.com/office/drawing/2014/main" id="{CA6C5863-12A8-3B9D-93C2-D92AD1BF238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76613612-240F-4E62-ADD0-E3E79BFFA2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3D8C77B5-08FF-B574-088B-8802B2CF4B9E}"/>
              </a:ext>
            </a:extLst>
          </p:cNvPr>
          <p:cNvSpPr>
            <a:spLocks noGrp="1" noChangeArrowheads="1"/>
          </p:cNvSpPr>
          <p:nvPr>
            <p:ph type="sldNum" sz="quarter" idx="12"/>
          </p:nvPr>
        </p:nvSpPr>
        <p:spPr>
          <a:ln/>
        </p:spPr>
        <p:txBody>
          <a:bodyPr/>
          <a:lstStyle>
            <a:lvl1pPr>
              <a:defRPr/>
            </a:lvl1pPr>
          </a:lstStyle>
          <a:p>
            <a:pPr>
              <a:defRPr/>
            </a:pPr>
            <a:fld id="{3B3B5DC7-431B-4646-B401-765A7D02759F}" type="slidenum">
              <a:rPr lang="en-US" altLang="en-US"/>
              <a:pPr>
                <a:defRPr/>
              </a:pPr>
              <a:t>‹#›</a:t>
            </a:fld>
            <a:endParaRPr lang="en-US" altLang="en-US"/>
          </a:p>
        </p:txBody>
      </p:sp>
    </p:spTree>
    <p:extLst>
      <p:ext uri="{BB962C8B-B14F-4D97-AF65-F5344CB8AC3E}">
        <p14:creationId xmlns:p14="http://schemas.microsoft.com/office/powerpoint/2010/main" val="2344688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CF669DCD-972A-C61C-F1C9-2558CA6668E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1C8C4B5D-74DF-36AD-0FD6-6D986A3891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477640C1-A70B-6767-FD6E-72C106CD6717}"/>
              </a:ext>
            </a:extLst>
          </p:cNvPr>
          <p:cNvSpPr>
            <a:spLocks noGrp="1" noChangeArrowheads="1"/>
          </p:cNvSpPr>
          <p:nvPr>
            <p:ph type="sldNum" sz="quarter" idx="12"/>
          </p:nvPr>
        </p:nvSpPr>
        <p:spPr>
          <a:ln/>
        </p:spPr>
        <p:txBody>
          <a:bodyPr/>
          <a:lstStyle>
            <a:lvl1pPr>
              <a:defRPr/>
            </a:lvl1pPr>
          </a:lstStyle>
          <a:p>
            <a:pPr>
              <a:defRPr/>
            </a:pPr>
            <a:fld id="{BDD88A5F-E53C-4AE7-8BEE-A3A5EAF1A982}" type="slidenum">
              <a:rPr lang="en-US" altLang="en-US"/>
              <a:pPr>
                <a:defRPr/>
              </a:pPr>
              <a:t>‹#›</a:t>
            </a:fld>
            <a:endParaRPr lang="en-US" altLang="en-US"/>
          </a:p>
        </p:txBody>
      </p:sp>
    </p:spTree>
    <p:extLst>
      <p:ext uri="{BB962C8B-B14F-4D97-AF65-F5344CB8AC3E}">
        <p14:creationId xmlns:p14="http://schemas.microsoft.com/office/powerpoint/2010/main" val="2185443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90ACD82F-E9EB-F1DF-D856-0B2B8BA842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1387A7F7-EFED-688F-08B9-78B8C37D8C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07AF8A9F-CD2B-78C4-AF77-AE370FD36878}"/>
              </a:ext>
            </a:extLst>
          </p:cNvPr>
          <p:cNvSpPr>
            <a:spLocks noGrp="1" noChangeArrowheads="1"/>
          </p:cNvSpPr>
          <p:nvPr>
            <p:ph type="sldNum" sz="quarter" idx="12"/>
          </p:nvPr>
        </p:nvSpPr>
        <p:spPr>
          <a:ln/>
        </p:spPr>
        <p:txBody>
          <a:bodyPr/>
          <a:lstStyle>
            <a:lvl1pPr>
              <a:defRPr/>
            </a:lvl1pPr>
          </a:lstStyle>
          <a:p>
            <a:pPr>
              <a:defRPr/>
            </a:pPr>
            <a:fld id="{1ABDCB8D-5499-41D7-8017-92B5DC87C0B9}" type="slidenum">
              <a:rPr lang="en-US" altLang="en-US"/>
              <a:pPr>
                <a:defRPr/>
              </a:pPr>
              <a:t>‹#›</a:t>
            </a:fld>
            <a:endParaRPr lang="en-US" altLang="en-US"/>
          </a:p>
        </p:txBody>
      </p:sp>
    </p:spTree>
    <p:extLst>
      <p:ext uri="{BB962C8B-B14F-4D97-AF65-F5344CB8AC3E}">
        <p14:creationId xmlns:p14="http://schemas.microsoft.com/office/powerpoint/2010/main" val="1829353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65E7DA84-04CB-C05F-7ED6-8E7630659C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B61075D5-D470-A20E-6CA6-BFFD285CCA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11BED0EE-C4BB-2949-26A4-A319E81D3789}"/>
              </a:ext>
            </a:extLst>
          </p:cNvPr>
          <p:cNvSpPr>
            <a:spLocks noGrp="1" noChangeArrowheads="1"/>
          </p:cNvSpPr>
          <p:nvPr>
            <p:ph type="sldNum" sz="quarter" idx="12"/>
          </p:nvPr>
        </p:nvSpPr>
        <p:spPr>
          <a:ln/>
        </p:spPr>
        <p:txBody>
          <a:bodyPr/>
          <a:lstStyle>
            <a:lvl1pPr>
              <a:defRPr/>
            </a:lvl1pPr>
          </a:lstStyle>
          <a:p>
            <a:pPr>
              <a:defRPr/>
            </a:pPr>
            <a:fld id="{DBE0B684-8044-4A99-841A-94E731F7BB02}" type="slidenum">
              <a:rPr lang="en-US" altLang="en-US"/>
              <a:pPr>
                <a:defRPr/>
              </a:pPr>
              <a:t>‹#›</a:t>
            </a:fld>
            <a:endParaRPr lang="en-US" altLang="en-US"/>
          </a:p>
        </p:txBody>
      </p:sp>
    </p:spTree>
    <p:extLst>
      <p:ext uri="{BB962C8B-B14F-4D97-AF65-F5344CB8AC3E}">
        <p14:creationId xmlns:p14="http://schemas.microsoft.com/office/powerpoint/2010/main" val="107386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2776720B-67F0-CB5F-5BC0-F846F216082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8">
            <a:extLst>
              <a:ext uri="{FF2B5EF4-FFF2-40B4-BE49-F238E27FC236}">
                <a16:creationId xmlns:a16="http://schemas.microsoft.com/office/drawing/2014/main" id="{3839D692-11F0-B2A5-42F8-E3960141F0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9">
            <a:extLst>
              <a:ext uri="{FF2B5EF4-FFF2-40B4-BE49-F238E27FC236}">
                <a16:creationId xmlns:a16="http://schemas.microsoft.com/office/drawing/2014/main" id="{E200399A-475A-6113-CE4E-9FFDB6BC480B}"/>
              </a:ext>
            </a:extLst>
          </p:cNvPr>
          <p:cNvSpPr>
            <a:spLocks noGrp="1" noChangeArrowheads="1"/>
          </p:cNvSpPr>
          <p:nvPr>
            <p:ph type="sldNum" sz="quarter" idx="12"/>
          </p:nvPr>
        </p:nvSpPr>
        <p:spPr>
          <a:ln/>
        </p:spPr>
        <p:txBody>
          <a:bodyPr/>
          <a:lstStyle>
            <a:lvl1pPr>
              <a:defRPr/>
            </a:lvl1pPr>
          </a:lstStyle>
          <a:p>
            <a:pPr>
              <a:defRPr/>
            </a:pPr>
            <a:fld id="{BFFBB9F5-6588-4E73-ADD3-7D4F41D5C385}" type="slidenum">
              <a:rPr lang="en-US" altLang="en-US"/>
              <a:pPr>
                <a:defRPr/>
              </a:pPr>
              <a:t>‹#›</a:t>
            </a:fld>
            <a:endParaRPr lang="en-US" altLang="en-US"/>
          </a:p>
        </p:txBody>
      </p:sp>
    </p:spTree>
    <p:extLst>
      <p:ext uri="{BB962C8B-B14F-4D97-AF65-F5344CB8AC3E}">
        <p14:creationId xmlns:p14="http://schemas.microsoft.com/office/powerpoint/2010/main" val="3843800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3CDBC3F0-A428-0D5D-77D8-58FE42D3DED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025DBE0E-A87D-645B-3D88-30FDEC247B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D525A221-1933-91D2-0CCC-DDA7CCE44445}"/>
              </a:ext>
            </a:extLst>
          </p:cNvPr>
          <p:cNvSpPr>
            <a:spLocks noGrp="1" noChangeArrowheads="1"/>
          </p:cNvSpPr>
          <p:nvPr>
            <p:ph type="sldNum" sz="quarter" idx="12"/>
          </p:nvPr>
        </p:nvSpPr>
        <p:spPr>
          <a:ln/>
        </p:spPr>
        <p:txBody>
          <a:bodyPr/>
          <a:lstStyle>
            <a:lvl1pPr>
              <a:defRPr/>
            </a:lvl1pPr>
          </a:lstStyle>
          <a:p>
            <a:pPr>
              <a:defRPr/>
            </a:pPr>
            <a:fld id="{D63B1F01-DEB0-47C9-8034-C1C141A9B570}" type="slidenum">
              <a:rPr lang="en-US" altLang="en-US"/>
              <a:pPr>
                <a:defRPr/>
              </a:pPr>
              <a:t>‹#›</a:t>
            </a:fld>
            <a:endParaRPr lang="en-US" altLang="en-US"/>
          </a:p>
        </p:txBody>
      </p:sp>
    </p:spTree>
    <p:extLst>
      <p:ext uri="{BB962C8B-B14F-4D97-AF65-F5344CB8AC3E}">
        <p14:creationId xmlns:p14="http://schemas.microsoft.com/office/powerpoint/2010/main" val="2153937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2D499D88-6999-FD3A-97C8-6305C3B0312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8">
            <a:extLst>
              <a:ext uri="{FF2B5EF4-FFF2-40B4-BE49-F238E27FC236}">
                <a16:creationId xmlns:a16="http://schemas.microsoft.com/office/drawing/2014/main" id="{2EFC672D-52CF-C16D-6A1A-7D8737DB3E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B3A884E7-537E-9445-F310-692D05B1D7DF}"/>
              </a:ext>
            </a:extLst>
          </p:cNvPr>
          <p:cNvSpPr>
            <a:spLocks noGrp="1" noChangeArrowheads="1"/>
          </p:cNvSpPr>
          <p:nvPr>
            <p:ph type="sldNum" sz="quarter" idx="12"/>
          </p:nvPr>
        </p:nvSpPr>
        <p:spPr>
          <a:ln/>
        </p:spPr>
        <p:txBody>
          <a:bodyPr/>
          <a:lstStyle>
            <a:lvl1pPr>
              <a:defRPr/>
            </a:lvl1pPr>
          </a:lstStyle>
          <a:p>
            <a:pPr>
              <a:defRPr/>
            </a:pPr>
            <a:fld id="{D66A40F4-BA24-4D0E-8B64-F63F0D310CE6}" type="slidenum">
              <a:rPr lang="en-US" altLang="en-US"/>
              <a:pPr>
                <a:defRPr/>
              </a:pPr>
              <a:t>‹#›</a:t>
            </a:fld>
            <a:endParaRPr lang="en-US" altLang="en-US"/>
          </a:p>
        </p:txBody>
      </p:sp>
    </p:spTree>
    <p:extLst>
      <p:ext uri="{BB962C8B-B14F-4D97-AF65-F5344CB8AC3E}">
        <p14:creationId xmlns:p14="http://schemas.microsoft.com/office/powerpoint/2010/main" val="3927444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C7A2F9DA-96C3-E260-2CDA-182EB7B99BE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B67BEE7C-E72D-83EC-47AE-15125581BE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B62B66BF-8864-AA51-19FB-6BFBA27519D5}"/>
              </a:ext>
            </a:extLst>
          </p:cNvPr>
          <p:cNvSpPr>
            <a:spLocks noGrp="1" noChangeArrowheads="1"/>
          </p:cNvSpPr>
          <p:nvPr>
            <p:ph type="sldNum" sz="quarter" idx="12"/>
          </p:nvPr>
        </p:nvSpPr>
        <p:spPr>
          <a:ln/>
        </p:spPr>
        <p:txBody>
          <a:bodyPr/>
          <a:lstStyle>
            <a:lvl1pPr>
              <a:defRPr/>
            </a:lvl1pPr>
          </a:lstStyle>
          <a:p>
            <a:pPr>
              <a:defRPr/>
            </a:pPr>
            <a:fld id="{4DD879B0-6C75-4470-B47D-8F06363066F3}" type="slidenum">
              <a:rPr lang="en-US" altLang="en-US"/>
              <a:pPr>
                <a:defRPr/>
              </a:pPr>
              <a:t>‹#›</a:t>
            </a:fld>
            <a:endParaRPr lang="en-US" altLang="en-US"/>
          </a:p>
        </p:txBody>
      </p:sp>
    </p:spTree>
    <p:extLst>
      <p:ext uri="{BB962C8B-B14F-4D97-AF65-F5344CB8AC3E}">
        <p14:creationId xmlns:p14="http://schemas.microsoft.com/office/powerpoint/2010/main" val="2389047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9E2A15C5-915A-A57C-6B3A-2698C36351C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E78A1F36-38EC-5200-0138-D33B48F231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60550472-A72D-C0B6-4690-C41B55D4A1DF}"/>
              </a:ext>
            </a:extLst>
          </p:cNvPr>
          <p:cNvSpPr>
            <a:spLocks noGrp="1" noChangeArrowheads="1"/>
          </p:cNvSpPr>
          <p:nvPr>
            <p:ph type="sldNum" sz="quarter" idx="12"/>
          </p:nvPr>
        </p:nvSpPr>
        <p:spPr>
          <a:ln/>
        </p:spPr>
        <p:txBody>
          <a:bodyPr/>
          <a:lstStyle>
            <a:lvl1pPr>
              <a:defRPr/>
            </a:lvl1pPr>
          </a:lstStyle>
          <a:p>
            <a:pPr>
              <a:defRPr/>
            </a:pPr>
            <a:fld id="{5CA265F3-1E1F-4980-942F-88A5416AF18F}" type="slidenum">
              <a:rPr lang="en-US" altLang="en-US"/>
              <a:pPr>
                <a:defRPr/>
              </a:pPr>
              <a:t>‹#›</a:t>
            </a:fld>
            <a:endParaRPr lang="en-US" altLang="en-US"/>
          </a:p>
        </p:txBody>
      </p:sp>
    </p:spTree>
    <p:extLst>
      <p:ext uri="{BB962C8B-B14F-4D97-AF65-F5344CB8AC3E}">
        <p14:creationId xmlns:p14="http://schemas.microsoft.com/office/powerpoint/2010/main" val="1810234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3CE8D57B-B626-9C17-69F9-E9FA784431D3}"/>
              </a:ext>
            </a:extLst>
          </p:cNvPr>
          <p:cNvGrpSpPr>
            <a:grpSpLocks/>
          </p:cNvGrpSpPr>
          <p:nvPr/>
        </p:nvGrpSpPr>
        <p:grpSpPr bwMode="auto">
          <a:xfrm>
            <a:off x="0" y="0"/>
            <a:ext cx="7242175" cy="1981200"/>
            <a:chOff x="0" y="0"/>
            <a:chExt cx="4562" cy="1248"/>
          </a:xfrm>
        </p:grpSpPr>
        <p:sp>
          <p:nvSpPr>
            <p:cNvPr id="6147" name="Freeform 3">
              <a:extLst>
                <a:ext uri="{FF2B5EF4-FFF2-40B4-BE49-F238E27FC236}">
                  <a16:creationId xmlns:a16="http://schemas.microsoft.com/office/drawing/2014/main" id="{FE0410E1-15CB-F0AC-7C51-2048E7A2C419}"/>
                </a:ext>
              </a:extLst>
            </p:cNvPr>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eaLnBrk="1" hangingPunct="1">
                <a:defRPr/>
              </a:pPr>
              <a:endParaRPr lang="en-US">
                <a:latin typeface="Tahoma" charset="0"/>
              </a:endParaRPr>
            </a:p>
          </p:txBody>
        </p:sp>
        <p:sp>
          <p:nvSpPr>
            <p:cNvPr id="1033" name="Freeform 4">
              <a:extLst>
                <a:ext uri="{FF2B5EF4-FFF2-40B4-BE49-F238E27FC236}">
                  <a16:creationId xmlns:a16="http://schemas.microsoft.com/office/drawing/2014/main" id="{4EF1C14C-2556-A971-3F49-21E5D2C6B318}"/>
                </a:ext>
              </a:extLst>
            </p:cNvPr>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149" name="Rectangle 5">
            <a:extLst>
              <a:ext uri="{FF2B5EF4-FFF2-40B4-BE49-F238E27FC236}">
                <a16:creationId xmlns:a16="http://schemas.microsoft.com/office/drawing/2014/main" id="{37AB48AD-7740-38F5-3F9F-90CE696ADB18}"/>
              </a:ext>
            </a:extLst>
          </p:cNvPr>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50" name="Rectangle 6">
            <a:extLst>
              <a:ext uri="{FF2B5EF4-FFF2-40B4-BE49-F238E27FC236}">
                <a16:creationId xmlns:a16="http://schemas.microsoft.com/office/drawing/2014/main" id="{8B9287E8-57F1-A04B-FDDB-77E73A113F90}"/>
              </a:ext>
            </a:extLst>
          </p:cNvPr>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1" name="Rectangle 7">
            <a:extLst>
              <a:ext uri="{FF2B5EF4-FFF2-40B4-BE49-F238E27FC236}">
                <a16:creationId xmlns:a16="http://schemas.microsoft.com/office/drawing/2014/main" id="{6DB08206-17DE-0C69-1C51-E71E8068D85D}"/>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Tahoma" charset="0"/>
              </a:defRPr>
            </a:lvl1pPr>
          </a:lstStyle>
          <a:p>
            <a:pPr>
              <a:defRPr/>
            </a:pPr>
            <a:endParaRPr lang="en-US"/>
          </a:p>
        </p:txBody>
      </p:sp>
      <p:sp>
        <p:nvSpPr>
          <p:cNvPr id="6152" name="Rectangle 8">
            <a:extLst>
              <a:ext uri="{FF2B5EF4-FFF2-40B4-BE49-F238E27FC236}">
                <a16:creationId xmlns:a16="http://schemas.microsoft.com/office/drawing/2014/main" id="{5E52C01A-757D-0209-9E5B-10F502A341B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Tahoma" charset="0"/>
              </a:defRPr>
            </a:lvl1pPr>
          </a:lstStyle>
          <a:p>
            <a:pPr>
              <a:defRPr/>
            </a:pPr>
            <a:endParaRPr lang="en-US"/>
          </a:p>
        </p:txBody>
      </p:sp>
      <p:sp>
        <p:nvSpPr>
          <p:cNvPr id="6153" name="Rectangle 9">
            <a:extLst>
              <a:ext uri="{FF2B5EF4-FFF2-40B4-BE49-F238E27FC236}">
                <a16:creationId xmlns:a16="http://schemas.microsoft.com/office/drawing/2014/main" id="{F9469828-78B4-8988-104B-806450F33034}"/>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defRPr>
            </a:lvl1pPr>
          </a:lstStyle>
          <a:p>
            <a:pPr>
              <a:defRPr/>
            </a:pPr>
            <a:fld id="{ACEC972D-F4B9-4557-859A-24DAF8C76D00}"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921"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FD10AAF-CE91-354D-0E51-BB9E25D7E1F2}"/>
              </a:ext>
            </a:extLst>
          </p:cNvPr>
          <p:cNvSpPr>
            <a:spLocks noGrp="1" noChangeArrowheads="1"/>
          </p:cNvSpPr>
          <p:nvPr>
            <p:ph type="ctrTitle"/>
          </p:nvPr>
        </p:nvSpPr>
        <p:spPr/>
        <p:txBody>
          <a:bodyPr/>
          <a:lstStyle/>
          <a:p>
            <a:pPr eaLnBrk="1" hangingPunct="1">
              <a:defRPr/>
            </a:pPr>
            <a:r>
              <a:rPr lang="en-US" sz="6600" dirty="0"/>
              <a:t>The Legacy of </a:t>
            </a:r>
            <a:br>
              <a:rPr lang="en-US" sz="6600" dirty="0"/>
            </a:br>
            <a:r>
              <a:rPr lang="en-US" sz="6600" dirty="0"/>
              <a:t>C. S. Lewis</a:t>
            </a:r>
          </a:p>
        </p:txBody>
      </p:sp>
      <p:sp>
        <p:nvSpPr>
          <p:cNvPr id="2051" name="Rectangle 3">
            <a:extLst>
              <a:ext uri="{FF2B5EF4-FFF2-40B4-BE49-F238E27FC236}">
                <a16:creationId xmlns:a16="http://schemas.microsoft.com/office/drawing/2014/main" id="{606FE917-1A57-A942-F90F-43C0E1020613}"/>
              </a:ext>
            </a:extLst>
          </p:cNvPr>
          <p:cNvSpPr>
            <a:spLocks noGrp="1" noChangeArrowheads="1"/>
          </p:cNvSpPr>
          <p:nvPr>
            <p:ph type="subTitle" idx="1"/>
          </p:nvPr>
        </p:nvSpPr>
        <p:spPr/>
        <p:txBody>
          <a:bodyPr/>
          <a:lstStyle/>
          <a:p>
            <a:pPr eaLnBrk="1" hangingPunct="1">
              <a:defRPr/>
            </a:pPr>
            <a:r>
              <a:rPr lang="en-US" sz="4000" dirty="0"/>
              <a:t>Part I</a:t>
            </a:r>
          </a:p>
        </p:txBody>
      </p:sp>
      <p:sp>
        <p:nvSpPr>
          <p:cNvPr id="2" name="TextBox 1">
            <a:extLst>
              <a:ext uri="{FF2B5EF4-FFF2-40B4-BE49-F238E27FC236}">
                <a16:creationId xmlns:a16="http://schemas.microsoft.com/office/drawing/2014/main" id="{E1A1EDA8-FB93-CBAF-ED51-4E8650C0224D}"/>
              </a:ext>
            </a:extLst>
          </p:cNvPr>
          <p:cNvSpPr txBox="1"/>
          <p:nvPr/>
        </p:nvSpPr>
        <p:spPr>
          <a:xfrm>
            <a:off x="1371600" y="5791200"/>
            <a:ext cx="6248400" cy="400110"/>
          </a:xfrm>
          <a:prstGeom prst="rect">
            <a:avLst/>
          </a:prstGeom>
          <a:noFill/>
        </p:spPr>
        <p:txBody>
          <a:bodyPr wrap="square" rtlCol="0">
            <a:spAutoFit/>
          </a:bodyPr>
          <a:lstStyle/>
          <a:p>
            <a:pPr algn="ctr"/>
            <a:r>
              <a:rPr lang="en-US" sz="2000" dirty="0"/>
              <a:t>Joel D. Heck, Concordia Lutheran Seminary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807AD-0F7E-3CB6-57EB-F369FDE2E4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3526A7-8649-DABE-99DA-D3E2E344E514}"/>
              </a:ext>
            </a:extLst>
          </p:cNvPr>
          <p:cNvSpPr>
            <a:spLocks noGrp="1"/>
          </p:cNvSpPr>
          <p:nvPr>
            <p:ph type="title"/>
          </p:nvPr>
        </p:nvSpPr>
        <p:spPr/>
        <p:txBody>
          <a:bodyPr/>
          <a:lstStyle/>
          <a:p>
            <a:r>
              <a:rPr lang="en-US" dirty="0"/>
              <a:t>“Christian Apologetics”</a:t>
            </a:r>
          </a:p>
        </p:txBody>
      </p:sp>
      <p:sp>
        <p:nvSpPr>
          <p:cNvPr id="3" name="Content Placeholder 2">
            <a:extLst>
              <a:ext uri="{FF2B5EF4-FFF2-40B4-BE49-F238E27FC236}">
                <a16:creationId xmlns:a16="http://schemas.microsoft.com/office/drawing/2014/main" id="{D2C137E9-E51F-37B0-52CF-9566D8551DA6}"/>
              </a:ext>
            </a:extLst>
          </p:cNvPr>
          <p:cNvSpPr>
            <a:spLocks noGrp="1"/>
          </p:cNvSpPr>
          <p:nvPr>
            <p:ph idx="1"/>
          </p:nvPr>
        </p:nvSpPr>
        <p:spPr>
          <a:xfrm>
            <a:off x="457200" y="1676400"/>
            <a:ext cx="8229600" cy="4495800"/>
          </a:xfrm>
        </p:spPr>
        <p:txBody>
          <a:bodyPr/>
          <a:lstStyle/>
          <a:p>
            <a:r>
              <a:rPr lang="en-US" sz="2800" kern="0" dirty="0">
                <a:effectLst/>
                <a:latin typeface="+mj-lt"/>
                <a:ea typeface="MS Mincho" panose="02020609040205080304" pitchFamily="49" charset="-128"/>
              </a:rPr>
              <a:t>… It must be pointed out how very improbable this is among Jews and how different to anything that happened with Plato, Confucius, Buddha, Mohammed.</a:t>
            </a:r>
            <a:r>
              <a:rPr lang="en-US" sz="2800" dirty="0">
                <a:effectLst/>
                <a:latin typeface="+mj-lt"/>
                <a:ea typeface="MS Mincho" panose="02020609040205080304" pitchFamily="49" charset="-128"/>
              </a:rPr>
              <a:t>’ </a:t>
            </a:r>
            <a:r>
              <a:rPr lang="en-US" sz="2800" kern="0" dirty="0">
                <a:effectLst/>
                <a:latin typeface="+mj-lt"/>
                <a:ea typeface="MS Mincho" panose="02020609040205080304" pitchFamily="49" charset="-128"/>
              </a:rPr>
              <a:t>The Lord’s own words and claims (of which many are quite ignorant) must be forced home.</a:t>
            </a:r>
            <a:r>
              <a:rPr lang="en-US" sz="2800" dirty="0">
                <a:effectLst/>
                <a:latin typeface="+mj-lt"/>
                <a:ea typeface="MS Mincho" panose="02020609040205080304" pitchFamily="49" charset="-128"/>
              </a:rPr>
              <a:t>”</a:t>
            </a:r>
          </a:p>
          <a:p>
            <a:r>
              <a:rPr lang="en-US" sz="2800" dirty="0">
                <a:effectLst/>
                <a:latin typeface="+mj-lt"/>
                <a:ea typeface="MS Mincho" panose="02020609040205080304" pitchFamily="49" charset="-128"/>
              </a:rPr>
              <a:t>That is, “The Shocking Alternative” from </a:t>
            </a:r>
            <a:r>
              <a:rPr lang="en-US" sz="2800" i="1" dirty="0">
                <a:effectLst/>
                <a:latin typeface="+mj-lt"/>
                <a:ea typeface="MS Mincho" panose="02020609040205080304" pitchFamily="49" charset="-128"/>
              </a:rPr>
              <a:t>Mere Christianity</a:t>
            </a:r>
            <a:r>
              <a:rPr lang="en-US" sz="2800" dirty="0">
                <a:effectLst/>
                <a:latin typeface="+mj-lt"/>
                <a:ea typeface="MS Mincho" panose="02020609040205080304" pitchFamily="49" charset="-128"/>
              </a:rPr>
              <a:t>, with the Lord, liar, lunatic trilemma.</a:t>
            </a:r>
            <a:endParaRPr lang="en-US" sz="2800" dirty="0">
              <a:effectLst/>
              <a:latin typeface="+mj-lt"/>
              <a:ea typeface="Times New Roman" panose="02020603050405020304" pitchFamily="18" charset="0"/>
            </a:endParaRPr>
          </a:p>
        </p:txBody>
      </p:sp>
    </p:spTree>
    <p:extLst>
      <p:ext uri="{BB962C8B-B14F-4D97-AF65-F5344CB8AC3E}">
        <p14:creationId xmlns:p14="http://schemas.microsoft.com/office/powerpoint/2010/main" val="101286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9C376-6819-65F0-AD34-1BFD64217A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8AEF8E-BB62-FEE1-70E0-A83993D9FDAA}"/>
              </a:ext>
            </a:extLst>
          </p:cNvPr>
          <p:cNvSpPr>
            <a:spLocks noGrp="1"/>
          </p:cNvSpPr>
          <p:nvPr>
            <p:ph type="title"/>
          </p:nvPr>
        </p:nvSpPr>
        <p:spPr/>
        <p:txBody>
          <a:bodyPr/>
          <a:lstStyle/>
          <a:p>
            <a:r>
              <a:rPr lang="en-US" dirty="0"/>
              <a:t>“Christian Apologetics”</a:t>
            </a:r>
          </a:p>
        </p:txBody>
      </p:sp>
      <p:sp>
        <p:nvSpPr>
          <p:cNvPr id="3" name="Content Placeholder 2">
            <a:extLst>
              <a:ext uri="{FF2B5EF4-FFF2-40B4-BE49-F238E27FC236}">
                <a16:creationId xmlns:a16="http://schemas.microsoft.com/office/drawing/2014/main" id="{BC20904F-467B-981E-F30F-4EDDBDF06958}"/>
              </a:ext>
            </a:extLst>
          </p:cNvPr>
          <p:cNvSpPr>
            <a:spLocks noGrp="1"/>
          </p:cNvSpPr>
          <p:nvPr>
            <p:ph idx="1"/>
          </p:nvPr>
        </p:nvSpPr>
        <p:spPr>
          <a:xfrm>
            <a:off x="457200" y="1417638"/>
            <a:ext cx="8229600" cy="4495800"/>
          </a:xfrm>
        </p:spPr>
        <p:txBody>
          <a:bodyPr/>
          <a:lstStyle/>
          <a:p>
            <a:r>
              <a:rPr lang="en-US" sz="2800" dirty="0">
                <a:latin typeface="+mj-lt"/>
              </a:rPr>
              <a:t>“</a:t>
            </a:r>
            <a:r>
              <a:rPr lang="en-US" sz="2800" kern="0" dirty="0">
                <a:effectLst/>
                <a:latin typeface="+mj-lt"/>
                <a:ea typeface="MS Mincho" panose="02020609040205080304" pitchFamily="49" charset="-128"/>
              </a:rPr>
              <a:t>Something will usually have to be said about the historicity of the Gospels.” (Whisper game)</a:t>
            </a:r>
          </a:p>
          <a:p>
            <a:r>
              <a:rPr lang="en-US" sz="2800" dirty="0">
                <a:latin typeface="+mj-lt"/>
              </a:rPr>
              <a:t>“</a:t>
            </a:r>
            <a:r>
              <a:rPr lang="en-US" sz="2800" kern="0" dirty="0">
                <a:effectLst/>
                <a:latin typeface="+mj-lt"/>
                <a:ea typeface="MS Mincho" panose="02020609040205080304" pitchFamily="49" charset="-128"/>
              </a:rPr>
              <a:t>My own line was to say that I was a professional literary critic and I thought I did know the difference between legend and historical writing: that the Gospels were certainly not legends …: and that if they are not history then they are realistic prose fiction of a kind which actually never existed before the eighteenth century.”</a:t>
            </a:r>
          </a:p>
          <a:p>
            <a:r>
              <a:rPr lang="en-US" sz="2800" dirty="0">
                <a:effectLst/>
                <a:latin typeface="+mj-lt"/>
                <a:ea typeface="MS Mincho" panose="02020609040205080304" pitchFamily="49" charset="-128"/>
              </a:rPr>
              <a:t>That is, “Modern Theology and Biblical Criticism.”</a:t>
            </a:r>
            <a:endParaRPr lang="en-US" sz="2800" dirty="0">
              <a:latin typeface="+mj-lt"/>
            </a:endParaRPr>
          </a:p>
        </p:txBody>
      </p:sp>
    </p:spTree>
    <p:extLst>
      <p:ext uri="{BB962C8B-B14F-4D97-AF65-F5344CB8AC3E}">
        <p14:creationId xmlns:p14="http://schemas.microsoft.com/office/powerpoint/2010/main" val="352494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8A084-E88C-6B92-836F-D98810B5F5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2D18E2-4A63-B8D0-88B0-B82F2B00ABE3}"/>
              </a:ext>
            </a:extLst>
          </p:cNvPr>
          <p:cNvSpPr>
            <a:spLocks noGrp="1"/>
          </p:cNvSpPr>
          <p:nvPr>
            <p:ph type="title"/>
          </p:nvPr>
        </p:nvSpPr>
        <p:spPr/>
        <p:txBody>
          <a:bodyPr/>
          <a:lstStyle/>
          <a:p>
            <a:r>
              <a:rPr lang="en-US" dirty="0"/>
              <a:t>“Christian Apologetics”</a:t>
            </a:r>
          </a:p>
        </p:txBody>
      </p:sp>
      <p:sp>
        <p:nvSpPr>
          <p:cNvPr id="3" name="Content Placeholder 2">
            <a:extLst>
              <a:ext uri="{FF2B5EF4-FFF2-40B4-BE49-F238E27FC236}">
                <a16:creationId xmlns:a16="http://schemas.microsoft.com/office/drawing/2014/main" id="{264835B2-DC6C-76C1-8E33-64EBA3548D1A}"/>
              </a:ext>
            </a:extLst>
          </p:cNvPr>
          <p:cNvSpPr>
            <a:spLocks noGrp="1"/>
          </p:cNvSpPr>
          <p:nvPr>
            <p:ph idx="1"/>
          </p:nvPr>
        </p:nvSpPr>
        <p:spPr/>
        <p:txBody>
          <a:bodyPr/>
          <a:lstStyle/>
          <a:p>
            <a:pPr marL="0" indent="0">
              <a:buNone/>
            </a:pPr>
            <a:r>
              <a:rPr lang="en-US" dirty="0"/>
              <a:t>“One of the great difficulties is to keep before the audience’s mind the question of Truth. They always think you are recommending Christianity not because it is </a:t>
            </a:r>
            <a:r>
              <a:rPr lang="en-US" i="1" dirty="0"/>
              <a:t>true</a:t>
            </a:r>
            <a:r>
              <a:rPr lang="en-US" dirty="0"/>
              <a:t> but because it is </a:t>
            </a:r>
            <a:r>
              <a:rPr lang="en-US" i="1" dirty="0"/>
              <a:t>good</a:t>
            </a:r>
            <a:r>
              <a:rPr lang="en-US" dirty="0"/>
              <a:t>. And in the discussion they will at every moment try to escape from the issue ‘True—or False’ into stuff about a good society, or morals, or the incomes of Bishops, or …</a:t>
            </a:r>
          </a:p>
        </p:txBody>
      </p:sp>
    </p:spTree>
    <p:extLst>
      <p:ext uri="{BB962C8B-B14F-4D97-AF65-F5344CB8AC3E}">
        <p14:creationId xmlns:p14="http://schemas.microsoft.com/office/powerpoint/2010/main" val="3635636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B9F5F-98C5-E9CA-554F-219DFEA506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DA9B6E-D6C4-AF1F-9DAB-9BDFAEE33269}"/>
              </a:ext>
            </a:extLst>
          </p:cNvPr>
          <p:cNvSpPr>
            <a:spLocks noGrp="1"/>
          </p:cNvSpPr>
          <p:nvPr>
            <p:ph type="title"/>
          </p:nvPr>
        </p:nvSpPr>
        <p:spPr/>
        <p:txBody>
          <a:bodyPr/>
          <a:lstStyle/>
          <a:p>
            <a:r>
              <a:rPr lang="en-US" dirty="0"/>
              <a:t>“Christian Apologetics”</a:t>
            </a:r>
          </a:p>
        </p:txBody>
      </p:sp>
      <p:sp>
        <p:nvSpPr>
          <p:cNvPr id="3" name="Content Placeholder 2">
            <a:extLst>
              <a:ext uri="{FF2B5EF4-FFF2-40B4-BE49-F238E27FC236}">
                <a16:creationId xmlns:a16="http://schemas.microsoft.com/office/drawing/2014/main" id="{8074A2A1-8E03-A7C6-DC79-05D0968FDF8D}"/>
              </a:ext>
            </a:extLst>
          </p:cNvPr>
          <p:cNvSpPr>
            <a:spLocks noGrp="1"/>
          </p:cNvSpPr>
          <p:nvPr>
            <p:ph idx="1"/>
          </p:nvPr>
        </p:nvSpPr>
        <p:spPr/>
        <p:txBody>
          <a:bodyPr/>
          <a:lstStyle/>
          <a:p>
            <a:r>
              <a:rPr lang="en-US" dirty="0"/>
              <a:t>… the Spanish Inquisition, or France, or Poland—or anything whatever. You have to keep forcing them back, and again back, to the real point.”</a:t>
            </a:r>
          </a:p>
          <a:p>
            <a:r>
              <a:rPr lang="en-US" dirty="0"/>
              <a:t>“… Christianity is a statement which, if false, is of </a:t>
            </a:r>
            <a:r>
              <a:rPr lang="en-US" i="1" dirty="0"/>
              <a:t>no </a:t>
            </a:r>
            <a:r>
              <a:rPr lang="en-US" dirty="0"/>
              <a:t>importance, and, if true, of infinite importance. The one thing it cannot be is moderately important.”</a:t>
            </a:r>
          </a:p>
        </p:txBody>
      </p:sp>
    </p:spTree>
    <p:extLst>
      <p:ext uri="{BB962C8B-B14F-4D97-AF65-F5344CB8AC3E}">
        <p14:creationId xmlns:p14="http://schemas.microsoft.com/office/powerpoint/2010/main" val="361678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06EE1-E304-E806-C736-B5FB87286D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A3062B-3B8B-E0FB-9B92-C9C66690541C}"/>
              </a:ext>
            </a:extLst>
          </p:cNvPr>
          <p:cNvSpPr>
            <a:spLocks noGrp="1"/>
          </p:cNvSpPr>
          <p:nvPr>
            <p:ph type="title"/>
          </p:nvPr>
        </p:nvSpPr>
        <p:spPr/>
        <p:txBody>
          <a:bodyPr/>
          <a:lstStyle/>
          <a:p>
            <a:r>
              <a:rPr lang="en-US" dirty="0"/>
              <a:t>“Christian Apologetics”</a:t>
            </a:r>
          </a:p>
        </p:txBody>
      </p:sp>
      <p:sp>
        <p:nvSpPr>
          <p:cNvPr id="3" name="Content Placeholder 2">
            <a:extLst>
              <a:ext uri="{FF2B5EF4-FFF2-40B4-BE49-F238E27FC236}">
                <a16:creationId xmlns:a16="http://schemas.microsoft.com/office/drawing/2014/main" id="{50329B17-B69A-9C16-4254-CC2AB7CE56F1}"/>
              </a:ext>
            </a:extLst>
          </p:cNvPr>
          <p:cNvSpPr>
            <a:spLocks noGrp="1"/>
          </p:cNvSpPr>
          <p:nvPr>
            <p:ph idx="1"/>
          </p:nvPr>
        </p:nvSpPr>
        <p:spPr/>
        <p:txBody>
          <a:bodyPr/>
          <a:lstStyle/>
          <a:p>
            <a:r>
              <a:rPr lang="en-US" dirty="0"/>
              <a:t>“… we are not pronouncing all other religions to be totally false, but … we must attack wherever we meet the nonsensical idea that mutually exclusive propositions about God can both be true.”</a:t>
            </a:r>
          </a:p>
          <a:p>
            <a:r>
              <a:rPr lang="en-US" dirty="0"/>
              <a:t>“</a:t>
            </a:r>
            <a:r>
              <a:rPr lang="en-US" dirty="0">
                <a:effectLst/>
              </a:rPr>
              <a:t>No doctrine of that Faith seems to me so spectral, so unreal as one that I have just successfully defended in a public debate.”</a:t>
            </a:r>
            <a:endParaRPr lang="en-US" dirty="0"/>
          </a:p>
        </p:txBody>
      </p:sp>
    </p:spTree>
    <p:extLst>
      <p:ext uri="{BB962C8B-B14F-4D97-AF65-F5344CB8AC3E}">
        <p14:creationId xmlns:p14="http://schemas.microsoft.com/office/powerpoint/2010/main" val="37491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B237AF2-0442-68ED-B543-3BF739D15F05}"/>
              </a:ext>
            </a:extLst>
          </p:cNvPr>
          <p:cNvSpPr>
            <a:spLocks noGrp="1" noChangeArrowheads="1"/>
          </p:cNvSpPr>
          <p:nvPr>
            <p:ph type="title"/>
          </p:nvPr>
        </p:nvSpPr>
        <p:spPr/>
        <p:txBody>
          <a:bodyPr/>
          <a:lstStyle/>
          <a:p>
            <a:pPr eaLnBrk="1" hangingPunct="1">
              <a:defRPr/>
            </a:pPr>
            <a:endParaRPr lang="en-US"/>
          </a:p>
        </p:txBody>
      </p:sp>
      <p:sp>
        <p:nvSpPr>
          <p:cNvPr id="38915" name="Rectangle 3">
            <a:extLst>
              <a:ext uri="{FF2B5EF4-FFF2-40B4-BE49-F238E27FC236}">
                <a16:creationId xmlns:a16="http://schemas.microsoft.com/office/drawing/2014/main" id="{ED2C59A1-F8DE-A178-A571-1C3479D2D426}"/>
              </a:ext>
            </a:extLst>
          </p:cNvPr>
          <p:cNvSpPr>
            <a:spLocks noGrp="1" noChangeArrowheads="1"/>
          </p:cNvSpPr>
          <p:nvPr>
            <p:ph type="body" idx="1"/>
          </p:nvPr>
        </p:nvSpPr>
        <p:spPr/>
        <p:txBody>
          <a:bodyPr/>
          <a:lstStyle/>
          <a:p>
            <a:pPr eaLnBrk="1" hangingPunct="1">
              <a:defRPr/>
            </a:pPr>
            <a:endParaRPr lang="en-US"/>
          </a:p>
        </p:txBody>
      </p:sp>
      <p:pic>
        <p:nvPicPr>
          <p:cNvPr id="11268" name="Picture 4" descr="100_0149">
            <a:extLst>
              <a:ext uri="{FF2B5EF4-FFF2-40B4-BE49-F238E27FC236}">
                <a16:creationId xmlns:a16="http://schemas.microsoft.com/office/drawing/2014/main" id="{18ACDF6D-2E77-724A-E6C6-74C15F778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65B5E8EB-E400-DC28-B8CB-58DF4FFE93F8}"/>
              </a:ext>
            </a:extLst>
          </p:cNvPr>
          <p:cNvSpPr>
            <a:spLocks noGrp="1" noChangeArrowheads="1"/>
          </p:cNvSpPr>
          <p:nvPr>
            <p:ph type="title"/>
          </p:nvPr>
        </p:nvSpPr>
        <p:spPr/>
        <p:txBody>
          <a:bodyPr/>
          <a:lstStyle/>
          <a:p>
            <a:pPr eaLnBrk="1" hangingPunct="1">
              <a:defRPr/>
            </a:pPr>
            <a:r>
              <a:rPr lang="en-US"/>
              <a:t>The Wade Center</a:t>
            </a:r>
          </a:p>
        </p:txBody>
      </p:sp>
      <p:sp>
        <p:nvSpPr>
          <p:cNvPr id="61443" name="Rectangle 3">
            <a:extLst>
              <a:ext uri="{FF2B5EF4-FFF2-40B4-BE49-F238E27FC236}">
                <a16:creationId xmlns:a16="http://schemas.microsoft.com/office/drawing/2014/main" id="{25B1E595-1819-4EA0-1286-B3F43089FDB2}"/>
              </a:ext>
            </a:extLst>
          </p:cNvPr>
          <p:cNvSpPr>
            <a:spLocks noGrp="1" noChangeArrowheads="1"/>
          </p:cNvSpPr>
          <p:nvPr>
            <p:ph type="body" idx="1"/>
          </p:nvPr>
        </p:nvSpPr>
        <p:spPr/>
        <p:txBody>
          <a:bodyPr/>
          <a:lstStyle/>
          <a:p>
            <a:pPr eaLnBrk="1" hangingPunct="1">
              <a:defRPr/>
            </a:pPr>
            <a:endParaRPr lang="en-US"/>
          </a:p>
        </p:txBody>
      </p:sp>
      <p:pic>
        <p:nvPicPr>
          <p:cNvPr id="13316" name="Picture 4" descr="000_0004">
            <a:extLst>
              <a:ext uri="{FF2B5EF4-FFF2-40B4-BE49-F238E27FC236}">
                <a16:creationId xmlns:a16="http://schemas.microsoft.com/office/drawing/2014/main" id="{12113CD1-D4D7-8E8B-C38B-25BF8D503C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2" name="Title 1">
            <a:extLst>
              <a:ext uri="{FF2B5EF4-FFF2-40B4-BE49-F238E27FC236}">
                <a16:creationId xmlns:a16="http://schemas.microsoft.com/office/drawing/2014/main" id="{777AC006-1C58-4E3D-B926-ABA16EEFE5D3}"/>
              </a:ext>
            </a:extLst>
          </p:cNvPr>
          <p:cNvSpPr>
            <a:spLocks noGrp="1"/>
          </p:cNvSpPr>
          <p:nvPr>
            <p:ph type="title"/>
          </p:nvPr>
        </p:nvSpPr>
        <p:spPr>
          <a:xfrm>
            <a:off x="457200" y="274638"/>
            <a:ext cx="8229600" cy="1143000"/>
          </a:xfrm>
        </p:spPr>
        <p:txBody>
          <a:bodyPr/>
          <a:lstStyle/>
          <a:p>
            <a:r>
              <a:rPr lang="en-US" dirty="0"/>
              <a:t>Addison’s Walk</a:t>
            </a:r>
          </a:p>
        </p:txBody>
      </p:sp>
      <p:pic>
        <p:nvPicPr>
          <p:cNvPr id="3" name="Picture 2" descr="A path with trees and leaves on it&#10;&#10;Description automatically generated">
            <a:extLst>
              <a:ext uri="{FF2B5EF4-FFF2-40B4-BE49-F238E27FC236}">
                <a16:creationId xmlns:a16="http://schemas.microsoft.com/office/drawing/2014/main" id="{48686E2C-A7FD-7538-AA89-F93FCD04D87F}"/>
              </a:ext>
            </a:extLst>
          </p:cNvPr>
          <p:cNvPicPr>
            <a:picLocks noChangeAspect="1"/>
          </p:cNvPicPr>
          <p:nvPr/>
        </p:nvPicPr>
        <p:blipFill rotWithShape="1">
          <a:blip r:embed="rId3">
            <a:extLst>
              <a:ext uri="{28A0092B-C50C-407E-A947-70E740481C1C}">
                <a14:useLocalDpi xmlns:a14="http://schemas.microsoft.com/office/drawing/2010/main" val="0"/>
              </a:ext>
            </a:extLst>
          </a:blip>
          <a:srcRect t="12888" b="30058"/>
          <a:stretch/>
        </p:blipFill>
        <p:spPr>
          <a:xfrm>
            <a:off x="457200" y="1600200"/>
            <a:ext cx="8229600" cy="44958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F92C-27A3-0A8D-D2F3-C19B8C0ABA90}"/>
              </a:ext>
            </a:extLst>
          </p:cNvPr>
          <p:cNvSpPr>
            <a:spLocks noGrp="1"/>
          </p:cNvSpPr>
          <p:nvPr>
            <p:ph type="title"/>
          </p:nvPr>
        </p:nvSpPr>
        <p:spPr/>
        <p:txBody>
          <a:bodyPr/>
          <a:lstStyle/>
          <a:p>
            <a:r>
              <a:rPr lang="en-US" i="1" dirty="0"/>
              <a:t>Mere Christianity </a:t>
            </a:r>
            <a:r>
              <a:rPr lang="en-US" dirty="0"/>
              <a:t>as Apologetics</a:t>
            </a:r>
          </a:p>
        </p:txBody>
      </p:sp>
      <p:sp>
        <p:nvSpPr>
          <p:cNvPr id="3" name="Content Placeholder 2">
            <a:extLst>
              <a:ext uri="{FF2B5EF4-FFF2-40B4-BE49-F238E27FC236}">
                <a16:creationId xmlns:a16="http://schemas.microsoft.com/office/drawing/2014/main" id="{C8B2B3E2-727E-7066-EB8C-28D812E30A5A}"/>
              </a:ext>
            </a:extLst>
          </p:cNvPr>
          <p:cNvSpPr>
            <a:spLocks noGrp="1"/>
          </p:cNvSpPr>
          <p:nvPr>
            <p:ph sz="half" idx="1"/>
          </p:nvPr>
        </p:nvSpPr>
        <p:spPr/>
        <p:txBody>
          <a:bodyPr/>
          <a:lstStyle/>
          <a:p>
            <a:pPr marL="0" indent="0">
              <a:buNone/>
            </a:pPr>
            <a:r>
              <a:rPr lang="en-US" dirty="0"/>
              <a:t>“Ever since I became a Christian, I have thought that the best, perhaps the only, service I could do for my unbelieving neighbors was to explain and defend the belief that has been common to nearly all Christians at all times.”</a:t>
            </a:r>
          </a:p>
        </p:txBody>
      </p:sp>
      <p:pic>
        <p:nvPicPr>
          <p:cNvPr id="6" name="Content Placeholder 5" descr="A close-up of a book cover&#10;&#10;AI-generated content may be incorrect.">
            <a:extLst>
              <a:ext uri="{FF2B5EF4-FFF2-40B4-BE49-F238E27FC236}">
                <a16:creationId xmlns:a16="http://schemas.microsoft.com/office/drawing/2014/main" id="{AA071CFD-61A4-F7F7-FC02-9648AE14B8B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90389" y="1600200"/>
            <a:ext cx="2954222" cy="4495800"/>
          </a:xfrm>
        </p:spPr>
      </p:pic>
    </p:spTree>
    <p:extLst>
      <p:ext uri="{BB962C8B-B14F-4D97-AF65-F5344CB8AC3E}">
        <p14:creationId xmlns:p14="http://schemas.microsoft.com/office/powerpoint/2010/main" val="1562785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59790FD0-8924-1CC7-B3A4-EF2EA32106AF}"/>
              </a:ext>
            </a:extLst>
          </p:cNvPr>
          <p:cNvSpPr>
            <a:spLocks noGrp="1" noChangeArrowheads="1"/>
          </p:cNvSpPr>
          <p:nvPr>
            <p:ph type="title"/>
          </p:nvPr>
        </p:nvSpPr>
        <p:spPr/>
        <p:txBody>
          <a:bodyPr/>
          <a:lstStyle/>
          <a:p>
            <a:pPr eaLnBrk="1" hangingPunct="1">
              <a:defRPr/>
            </a:pPr>
            <a:r>
              <a:rPr lang="en-US" sz="4000" dirty="0"/>
              <a:t>Characteristics of </a:t>
            </a:r>
            <a:r>
              <a:rPr lang="en-US" sz="4000" i="1" dirty="0"/>
              <a:t>Mere Christianity</a:t>
            </a:r>
          </a:p>
        </p:txBody>
      </p:sp>
      <p:sp>
        <p:nvSpPr>
          <p:cNvPr id="45059" name="Rectangle 3">
            <a:extLst>
              <a:ext uri="{FF2B5EF4-FFF2-40B4-BE49-F238E27FC236}">
                <a16:creationId xmlns:a16="http://schemas.microsoft.com/office/drawing/2014/main" id="{0C3E47CD-8442-3BFB-E332-723A01763BF3}"/>
              </a:ext>
            </a:extLst>
          </p:cNvPr>
          <p:cNvSpPr>
            <a:spLocks noGrp="1" noChangeArrowheads="1"/>
          </p:cNvSpPr>
          <p:nvPr>
            <p:ph type="body" idx="1"/>
          </p:nvPr>
        </p:nvSpPr>
        <p:spPr/>
        <p:txBody>
          <a:bodyPr/>
          <a:lstStyle/>
          <a:p>
            <a:pPr eaLnBrk="1" hangingPunct="1">
              <a:defRPr/>
            </a:pPr>
            <a:r>
              <a:rPr lang="en-US" sz="3000" dirty="0"/>
              <a:t>Apologetics (i.e., defense)</a:t>
            </a:r>
          </a:p>
          <a:p>
            <a:pPr eaLnBrk="1" hangingPunct="1">
              <a:defRPr/>
            </a:pPr>
            <a:r>
              <a:rPr lang="en-US" sz="3000" dirty="0"/>
              <a:t>A reflection of Lewis’s personality (rational, ordered, and imaginative)</a:t>
            </a:r>
          </a:p>
          <a:p>
            <a:pPr eaLnBrk="1" hangingPunct="1">
              <a:defRPr/>
            </a:pPr>
            <a:r>
              <a:rPr lang="en-US" sz="3000" dirty="0"/>
              <a:t>Autobiographical, i.e., a reflection of Lewis’s life</a:t>
            </a:r>
          </a:p>
          <a:p>
            <a:pPr eaLnBrk="1" hangingPunct="1">
              <a:defRPr/>
            </a:pPr>
            <a:r>
              <a:rPr lang="en-US" sz="3000" dirty="0"/>
              <a:t>A well-known voice in England during World War Two (first delivered over the BBC) </a:t>
            </a:r>
          </a:p>
          <a:p>
            <a:pPr eaLnBrk="1" hangingPunct="1">
              <a:defRPr/>
            </a:pPr>
            <a:r>
              <a:rPr lang="en-US" sz="3000" dirty="0"/>
              <a:t>Battlefield language</a:t>
            </a:r>
          </a:p>
          <a:p>
            <a:pPr eaLnBrk="1" hangingPunct="1">
              <a:defRPr/>
            </a:pPr>
            <a:r>
              <a:rPr lang="en-US" sz="3000" dirty="0"/>
              <a:t>Radio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Apologetics as Defense</a:t>
            </a:r>
          </a:p>
        </p:txBody>
      </p:sp>
      <p:sp>
        <p:nvSpPr>
          <p:cNvPr id="3" name="Content Placeholder 2"/>
          <p:cNvSpPr>
            <a:spLocks noGrp="1"/>
          </p:cNvSpPr>
          <p:nvPr>
            <p:ph idx="1"/>
          </p:nvPr>
        </p:nvSpPr>
        <p:spPr>
          <a:xfrm>
            <a:off x="304800" y="1295400"/>
            <a:ext cx="8382000" cy="4495800"/>
          </a:xfrm>
        </p:spPr>
        <p:txBody>
          <a:bodyPr/>
          <a:lstStyle/>
          <a:p>
            <a:r>
              <a:rPr lang="en-US" sz="2400" dirty="0"/>
              <a:t>“The Weight of Glory”</a:t>
            </a:r>
          </a:p>
          <a:p>
            <a:r>
              <a:rPr lang="en-US" sz="2400" i="1" dirty="0"/>
              <a:t>The Abolition of Man</a:t>
            </a:r>
          </a:p>
          <a:p>
            <a:r>
              <a:rPr lang="en-US" sz="2400" i="1" dirty="0"/>
              <a:t>Mere Christianity </a:t>
            </a:r>
            <a:r>
              <a:rPr lang="en-US" sz="2400" dirty="0"/>
              <a:t>(his major apologetic work)</a:t>
            </a:r>
          </a:p>
          <a:p>
            <a:r>
              <a:rPr lang="en-US" sz="2400" i="1" dirty="0"/>
              <a:t>The Problem of Pain</a:t>
            </a:r>
          </a:p>
          <a:p>
            <a:r>
              <a:rPr lang="en-US" sz="2400" i="1" dirty="0"/>
              <a:t>Miracles</a:t>
            </a:r>
          </a:p>
          <a:p>
            <a:r>
              <a:rPr lang="en-US" sz="2400" dirty="0"/>
              <a:t>Poet and critic </a:t>
            </a:r>
          </a:p>
          <a:p>
            <a:pPr marL="0" indent="0">
              <a:buNone/>
            </a:pPr>
            <a:r>
              <a:rPr lang="en-US" sz="2400" dirty="0"/>
              <a:t>Leonard Bacon called </a:t>
            </a:r>
          </a:p>
          <a:p>
            <a:pPr marL="0" indent="0">
              <a:buNone/>
            </a:pPr>
            <a:r>
              <a:rPr lang="en-US" sz="2400" i="1" dirty="0"/>
              <a:t>The Screwtape Letters</a:t>
            </a:r>
          </a:p>
          <a:p>
            <a:pPr marL="0" indent="0">
              <a:buNone/>
            </a:pPr>
            <a:r>
              <a:rPr lang="en-US" sz="2400" dirty="0"/>
              <a:t>“the most exciting piece </a:t>
            </a:r>
          </a:p>
          <a:p>
            <a:pPr marL="0" indent="0">
              <a:buNone/>
            </a:pPr>
            <a:r>
              <a:rPr lang="en-US" sz="2400" dirty="0"/>
              <a:t>of Christian apologetics that </a:t>
            </a:r>
          </a:p>
          <a:p>
            <a:pPr marL="0" indent="0">
              <a:buNone/>
            </a:pPr>
            <a:r>
              <a:rPr lang="en-US" sz="2400" dirty="0"/>
              <a:t>has turned up in a long time.”</a:t>
            </a:r>
          </a:p>
          <a:p>
            <a:r>
              <a:rPr lang="en-US" sz="2400" dirty="0"/>
              <a:t>Some other essays…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2819400"/>
            <a:ext cx="4741736" cy="2590800"/>
          </a:xfrm>
          <a:prstGeom prst="rect">
            <a:avLst/>
          </a:prstGeom>
        </p:spPr>
      </p:pic>
    </p:spTree>
    <p:extLst>
      <p:ext uri="{BB962C8B-B14F-4D97-AF65-F5344CB8AC3E}">
        <p14:creationId xmlns:p14="http://schemas.microsoft.com/office/powerpoint/2010/main" val="380992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843226E-7257-D36E-F4ED-E614E3BE391C}"/>
              </a:ext>
            </a:extLst>
          </p:cNvPr>
          <p:cNvSpPr>
            <a:spLocks noGrp="1" noChangeArrowheads="1"/>
          </p:cNvSpPr>
          <p:nvPr>
            <p:ph type="title"/>
          </p:nvPr>
        </p:nvSpPr>
        <p:spPr/>
        <p:txBody>
          <a:bodyPr/>
          <a:lstStyle/>
          <a:p>
            <a:pPr eaLnBrk="1" hangingPunct="1">
              <a:defRPr/>
            </a:pPr>
            <a:r>
              <a:rPr lang="en-US"/>
              <a:t>Not Covered</a:t>
            </a:r>
          </a:p>
        </p:txBody>
      </p:sp>
      <p:sp>
        <p:nvSpPr>
          <p:cNvPr id="14339" name="Rectangle 3">
            <a:extLst>
              <a:ext uri="{FF2B5EF4-FFF2-40B4-BE49-F238E27FC236}">
                <a16:creationId xmlns:a16="http://schemas.microsoft.com/office/drawing/2014/main" id="{A6A649CA-130D-F1A5-B05E-B79E6A7A49F4}"/>
              </a:ext>
            </a:extLst>
          </p:cNvPr>
          <p:cNvSpPr>
            <a:spLocks noGrp="1" noChangeArrowheads="1"/>
          </p:cNvSpPr>
          <p:nvPr>
            <p:ph type="body" idx="1"/>
          </p:nvPr>
        </p:nvSpPr>
        <p:spPr/>
        <p:txBody>
          <a:bodyPr/>
          <a:lstStyle/>
          <a:p>
            <a:pPr marL="609600" indent="-609600" eaLnBrk="1" hangingPunct="1">
              <a:defRPr/>
            </a:pPr>
            <a:r>
              <a:rPr lang="en-US" dirty="0"/>
              <a:t>Baptism and the Lord’s Supper (the Sacraments)</a:t>
            </a:r>
          </a:p>
          <a:p>
            <a:pPr marL="609600" indent="-609600" eaLnBrk="1" hangingPunct="1">
              <a:defRPr/>
            </a:pPr>
            <a:r>
              <a:rPr lang="en-US" dirty="0"/>
              <a:t>The Virgin Mary (see Lewis’s Preface)</a:t>
            </a:r>
          </a:p>
          <a:p>
            <a:pPr marL="609600" indent="-609600" eaLnBrk="1" hangingPunct="1">
              <a:defRPr/>
            </a:pPr>
            <a:r>
              <a:rPr lang="en-US" dirty="0"/>
              <a:t>The Pope</a:t>
            </a:r>
          </a:p>
          <a:p>
            <a:pPr marL="609600" indent="-609600" eaLnBrk="1" hangingPunct="1">
              <a:defRPr/>
            </a:pPr>
            <a:r>
              <a:rPr lang="en-US" dirty="0"/>
              <a:t>Military service vs. pacifism</a:t>
            </a:r>
          </a:p>
          <a:p>
            <a:pPr marL="609600" indent="-609600" eaLnBrk="1" hangingPunct="1">
              <a:defRPr/>
            </a:pPr>
            <a:r>
              <a:rPr lang="en-US" dirty="0"/>
              <a:t>The Bible as understood by certain traditions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7B4D269-321D-1774-2276-B3EB24551FFA}"/>
              </a:ext>
            </a:extLst>
          </p:cNvPr>
          <p:cNvSpPr>
            <a:spLocks noGrp="1" noChangeArrowheads="1"/>
          </p:cNvSpPr>
          <p:nvPr>
            <p:ph type="title"/>
          </p:nvPr>
        </p:nvSpPr>
        <p:spPr/>
        <p:txBody>
          <a:bodyPr/>
          <a:lstStyle/>
          <a:p>
            <a:pPr eaLnBrk="1" hangingPunct="1">
              <a:defRPr/>
            </a:pPr>
            <a:r>
              <a:rPr lang="en-US"/>
              <a:t>Not Covered</a:t>
            </a:r>
          </a:p>
        </p:txBody>
      </p:sp>
      <p:sp>
        <p:nvSpPr>
          <p:cNvPr id="24579" name="Rectangle 3">
            <a:extLst>
              <a:ext uri="{FF2B5EF4-FFF2-40B4-BE49-F238E27FC236}">
                <a16:creationId xmlns:a16="http://schemas.microsoft.com/office/drawing/2014/main" id="{47E33333-3650-31F7-80CB-CE17DF8D9279}"/>
              </a:ext>
            </a:extLst>
          </p:cNvPr>
          <p:cNvSpPr>
            <a:spLocks noGrp="1" noChangeArrowheads="1"/>
          </p:cNvSpPr>
          <p:nvPr>
            <p:ph type="body" idx="1"/>
          </p:nvPr>
        </p:nvSpPr>
        <p:spPr/>
        <p:txBody>
          <a:bodyPr/>
          <a:lstStyle/>
          <a:p>
            <a:pPr eaLnBrk="1" hangingPunct="1">
              <a:defRPr/>
            </a:pPr>
            <a:r>
              <a:rPr lang="en-US" dirty="0"/>
              <a:t>Eschatology</a:t>
            </a:r>
          </a:p>
          <a:p>
            <a:pPr eaLnBrk="1" hangingPunct="1">
              <a:defRPr/>
            </a:pPr>
            <a:r>
              <a:rPr lang="en-US" dirty="0"/>
              <a:t>Divorce</a:t>
            </a:r>
          </a:p>
          <a:p>
            <a:pPr eaLnBrk="1" hangingPunct="1">
              <a:defRPr/>
            </a:pPr>
            <a:r>
              <a:rPr lang="en-US" dirty="0"/>
              <a:t>Creation</a:t>
            </a:r>
          </a:p>
          <a:p>
            <a:pPr eaLnBrk="1" hangingPunct="1">
              <a:defRPr/>
            </a:pPr>
            <a:r>
              <a:rPr lang="en-US" dirty="0"/>
              <a:t>Those who never heard of Christ—lost or capable of salvation</a:t>
            </a:r>
          </a:p>
          <a:p>
            <a:pPr eaLnBrk="1" hangingPunct="1">
              <a:defRPr/>
            </a:pPr>
            <a:r>
              <a:rPr lang="en-US" dirty="0"/>
              <a:t>Birth control</a:t>
            </a:r>
          </a:p>
          <a:p>
            <a:pPr eaLnBrk="1" hangingPunct="1">
              <a:defRPr/>
            </a:pPr>
            <a:r>
              <a:rPr lang="en-US" dirty="0"/>
              <a:t>The existence of the devil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0B08E13-06F2-E55A-7DA1-E3DC14D816C5}"/>
              </a:ext>
            </a:extLst>
          </p:cNvPr>
          <p:cNvSpPr>
            <a:spLocks noGrp="1" noChangeArrowheads="1"/>
          </p:cNvSpPr>
          <p:nvPr>
            <p:ph type="title"/>
          </p:nvPr>
        </p:nvSpPr>
        <p:spPr/>
        <p:txBody>
          <a:bodyPr/>
          <a:lstStyle/>
          <a:p>
            <a:pPr eaLnBrk="1" hangingPunct="1">
              <a:defRPr/>
            </a:pPr>
            <a:r>
              <a:rPr lang="en-US"/>
              <a:t>Not Covered</a:t>
            </a:r>
          </a:p>
        </p:txBody>
      </p:sp>
      <p:sp>
        <p:nvSpPr>
          <p:cNvPr id="25603" name="Rectangle 3">
            <a:extLst>
              <a:ext uri="{FF2B5EF4-FFF2-40B4-BE49-F238E27FC236}">
                <a16:creationId xmlns:a16="http://schemas.microsoft.com/office/drawing/2014/main" id="{D749BC83-8FDD-A343-6147-C2ED87E1320C}"/>
              </a:ext>
            </a:extLst>
          </p:cNvPr>
          <p:cNvSpPr>
            <a:spLocks noGrp="1" noChangeArrowheads="1"/>
          </p:cNvSpPr>
          <p:nvPr>
            <p:ph type="body" idx="1"/>
          </p:nvPr>
        </p:nvSpPr>
        <p:spPr/>
        <p:txBody>
          <a:bodyPr/>
          <a:lstStyle/>
          <a:p>
            <a:pPr eaLnBrk="1" hangingPunct="1">
              <a:defRPr/>
            </a:pPr>
            <a:r>
              <a:rPr lang="en-US" sz="3600" dirty="0"/>
              <a:t>Baptism in the Holy Spirit and spiritual gifts</a:t>
            </a:r>
          </a:p>
          <a:p>
            <a:pPr eaLnBrk="1" hangingPunct="1">
              <a:defRPr/>
            </a:pPr>
            <a:r>
              <a:rPr lang="en-US" sz="3600" dirty="0"/>
              <a:t>The Seven Ecumenical Councils</a:t>
            </a:r>
          </a:p>
          <a:p>
            <a:pPr eaLnBrk="1" hangingPunct="1">
              <a:defRPr/>
            </a:pPr>
            <a:r>
              <a:rPr lang="en-US" sz="3600" dirty="0"/>
              <a:t>Spiritual authority of the local congregation or higher ecclesiastical jurisdictions</a:t>
            </a:r>
          </a:p>
          <a:p>
            <a:pPr eaLnBrk="1" hangingPunct="1">
              <a:defRPr/>
            </a:pPr>
            <a:r>
              <a:rPr lang="en-US" sz="3600" dirty="0"/>
              <a:t>Worship and music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9CC74-91F5-6949-4C7A-9CBA5CCE78B8}"/>
              </a:ext>
            </a:extLst>
          </p:cNvPr>
          <p:cNvSpPr>
            <a:spLocks noGrp="1"/>
          </p:cNvSpPr>
          <p:nvPr>
            <p:ph type="title"/>
          </p:nvPr>
        </p:nvSpPr>
        <p:spPr/>
        <p:txBody>
          <a:bodyPr/>
          <a:lstStyle/>
          <a:p>
            <a:r>
              <a:rPr lang="en-US" dirty="0"/>
              <a:t>That is, …</a:t>
            </a:r>
          </a:p>
        </p:txBody>
      </p:sp>
      <p:sp>
        <p:nvSpPr>
          <p:cNvPr id="3" name="Content Placeholder 2">
            <a:extLst>
              <a:ext uri="{FF2B5EF4-FFF2-40B4-BE49-F238E27FC236}">
                <a16:creationId xmlns:a16="http://schemas.microsoft.com/office/drawing/2014/main" id="{F2603D85-362D-8DF4-45FC-6727794DD55A}"/>
              </a:ext>
            </a:extLst>
          </p:cNvPr>
          <p:cNvSpPr>
            <a:spLocks noGrp="1"/>
          </p:cNvSpPr>
          <p:nvPr>
            <p:ph idx="1"/>
          </p:nvPr>
        </p:nvSpPr>
        <p:spPr/>
        <p:txBody>
          <a:bodyPr/>
          <a:lstStyle/>
          <a:p>
            <a:r>
              <a:rPr lang="en-US" dirty="0"/>
              <a:t>We can easily get bogged down in irrelevant details rather than focusing on the real issues, such as the deity of Christ or the specific matter that bothers the agnostic. Or truth, as Lewis recommends.</a:t>
            </a:r>
          </a:p>
          <a:p>
            <a:r>
              <a:rPr lang="en-US" dirty="0"/>
              <a:t>Ultimately, the key issue is the problem of sin in the individual’s life, which they usually want to avoid.</a:t>
            </a:r>
          </a:p>
        </p:txBody>
      </p:sp>
    </p:spTree>
    <p:extLst>
      <p:ext uri="{BB962C8B-B14F-4D97-AF65-F5344CB8AC3E}">
        <p14:creationId xmlns:p14="http://schemas.microsoft.com/office/powerpoint/2010/main" val="96413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2F6B604-94B0-E537-5CC0-12CF5692309F}"/>
              </a:ext>
            </a:extLst>
          </p:cNvPr>
          <p:cNvSpPr>
            <a:spLocks noGrp="1" noChangeArrowheads="1"/>
          </p:cNvSpPr>
          <p:nvPr>
            <p:ph type="title"/>
          </p:nvPr>
        </p:nvSpPr>
        <p:spPr/>
        <p:txBody>
          <a:bodyPr/>
          <a:lstStyle/>
          <a:p>
            <a:pPr eaLnBrk="1" hangingPunct="1">
              <a:defRPr/>
            </a:pPr>
            <a:r>
              <a:rPr lang="en-US"/>
              <a:t>Words from the Battlefield</a:t>
            </a:r>
          </a:p>
        </p:txBody>
      </p:sp>
      <p:sp>
        <p:nvSpPr>
          <p:cNvPr id="15363" name="Rectangle 3">
            <a:extLst>
              <a:ext uri="{FF2B5EF4-FFF2-40B4-BE49-F238E27FC236}">
                <a16:creationId xmlns:a16="http://schemas.microsoft.com/office/drawing/2014/main" id="{9B75A496-DEBE-D9CD-C065-6DD29524F1E9}"/>
              </a:ext>
            </a:extLst>
          </p:cNvPr>
          <p:cNvSpPr>
            <a:spLocks noGrp="1" noChangeArrowheads="1"/>
          </p:cNvSpPr>
          <p:nvPr>
            <p:ph type="body" idx="1"/>
          </p:nvPr>
        </p:nvSpPr>
        <p:spPr/>
        <p:txBody>
          <a:bodyPr/>
          <a:lstStyle/>
          <a:p>
            <a:pPr eaLnBrk="1" hangingPunct="1">
              <a:lnSpc>
                <a:spcPct val="90000"/>
              </a:lnSpc>
              <a:defRPr/>
            </a:pPr>
            <a:r>
              <a:rPr lang="en-US" sz="3000" dirty="0"/>
              <a:t>More than one per page (251)</a:t>
            </a:r>
          </a:p>
          <a:p>
            <a:pPr eaLnBrk="1" hangingPunct="1">
              <a:lnSpc>
                <a:spcPct val="90000"/>
              </a:lnSpc>
              <a:defRPr/>
            </a:pPr>
            <a:r>
              <a:rPr lang="en-US" sz="3000" dirty="0"/>
              <a:t>Battle, invasion/invade, force (20x), Allies, march, Gestapo, army, blow to bits, soldier (16x), war (80x), ration (21x), battle/battlefield, enemy (22x), fight (16x), struggle, German/Germany, Nazi, infantry, sabotage, rebel/rebellion (9x), surrender (8x), arms (7x), conquest, conquer, Jews, smuggle, regiment (4x), and military</a:t>
            </a:r>
          </a:p>
          <a:p>
            <a:pPr eaLnBrk="1" hangingPunct="1">
              <a:lnSpc>
                <a:spcPct val="90000"/>
              </a:lnSpc>
              <a:defRPr/>
            </a:pPr>
            <a:r>
              <a:rPr lang="en-US" sz="3000" dirty="0"/>
              <a:t>Written during World War Two by a veteran of World War One (spiritual warfare)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96D3F-0B59-B671-1611-779B764F4C6A}"/>
              </a:ext>
            </a:extLst>
          </p:cNvPr>
          <p:cNvSpPr>
            <a:spLocks noGrp="1"/>
          </p:cNvSpPr>
          <p:nvPr>
            <p:ph type="title"/>
          </p:nvPr>
        </p:nvSpPr>
        <p:spPr/>
        <p:txBody>
          <a:bodyPr/>
          <a:lstStyle/>
          <a:p>
            <a:r>
              <a:rPr lang="en-US" dirty="0"/>
              <a:t>Paul’s Strategy</a:t>
            </a:r>
          </a:p>
        </p:txBody>
      </p:sp>
      <p:sp>
        <p:nvSpPr>
          <p:cNvPr id="3" name="Content Placeholder 2">
            <a:extLst>
              <a:ext uri="{FF2B5EF4-FFF2-40B4-BE49-F238E27FC236}">
                <a16:creationId xmlns:a16="http://schemas.microsoft.com/office/drawing/2014/main" id="{A438F11C-7804-6285-405E-8489053A26D1}"/>
              </a:ext>
            </a:extLst>
          </p:cNvPr>
          <p:cNvSpPr>
            <a:spLocks noGrp="1"/>
          </p:cNvSpPr>
          <p:nvPr>
            <p:ph idx="1"/>
          </p:nvPr>
        </p:nvSpPr>
        <p:spPr/>
        <p:txBody>
          <a:bodyPr/>
          <a:lstStyle/>
          <a:p>
            <a:pPr marL="0" indent="0">
              <a:buNone/>
            </a:pPr>
            <a:r>
              <a:rPr lang="en-US" dirty="0"/>
              <a:t>Just as Lewis wrote </a:t>
            </a:r>
            <a:r>
              <a:rPr lang="en-US" i="1" dirty="0"/>
              <a:t>Mere Christianity </a:t>
            </a:r>
            <a:r>
              <a:rPr lang="en-US" dirty="0"/>
              <a:t>in the context of World War II, Paul spoke to the Athenians about an unknown God </a:t>
            </a:r>
            <a:r>
              <a:rPr lang="en-US" u="sng" dirty="0"/>
              <a:t>and</a:t>
            </a:r>
            <a:r>
              <a:rPr lang="en-US" dirty="0"/>
              <a:t> wrote differently to a largely Gentile church (Philippians) without using Old Testament Scriptures </a:t>
            </a:r>
            <a:r>
              <a:rPr lang="en-US" u="sng" dirty="0"/>
              <a:t>and</a:t>
            </a:r>
            <a:r>
              <a:rPr lang="en-US" dirty="0"/>
              <a:t> to a largely Jewish church in Rome using frequent Old Testament quotations, so we need to use the language of our audience.</a:t>
            </a:r>
          </a:p>
        </p:txBody>
      </p:sp>
    </p:spTree>
    <p:extLst>
      <p:ext uri="{BB962C8B-B14F-4D97-AF65-F5344CB8AC3E}">
        <p14:creationId xmlns:p14="http://schemas.microsoft.com/office/powerpoint/2010/main" val="954958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C170A-0B28-BEAF-7E84-7CF32D0132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9BE523-6982-9B24-3E92-0F3A6CEDF216}"/>
              </a:ext>
            </a:extLst>
          </p:cNvPr>
          <p:cNvSpPr>
            <a:spLocks noGrp="1"/>
          </p:cNvSpPr>
          <p:nvPr>
            <p:ph type="title"/>
          </p:nvPr>
        </p:nvSpPr>
        <p:spPr/>
        <p:txBody>
          <a:bodyPr/>
          <a:lstStyle/>
          <a:p>
            <a:r>
              <a:rPr lang="en-US" dirty="0"/>
              <a:t>Jesus’ Strategy</a:t>
            </a:r>
          </a:p>
        </p:txBody>
      </p:sp>
      <p:sp>
        <p:nvSpPr>
          <p:cNvPr id="3" name="Content Placeholder 2">
            <a:extLst>
              <a:ext uri="{FF2B5EF4-FFF2-40B4-BE49-F238E27FC236}">
                <a16:creationId xmlns:a16="http://schemas.microsoft.com/office/drawing/2014/main" id="{B3C8D898-6622-941A-1636-68D5203C9D6C}"/>
              </a:ext>
            </a:extLst>
          </p:cNvPr>
          <p:cNvSpPr>
            <a:spLocks noGrp="1"/>
          </p:cNvSpPr>
          <p:nvPr>
            <p:ph idx="1"/>
          </p:nvPr>
        </p:nvSpPr>
        <p:spPr/>
        <p:txBody>
          <a:bodyPr/>
          <a:lstStyle/>
          <a:p>
            <a:r>
              <a:rPr lang="en-US" dirty="0"/>
              <a:t>What two things was Jesus always doing?</a:t>
            </a:r>
          </a:p>
          <a:p>
            <a:r>
              <a:rPr lang="en-US" dirty="0"/>
              <a:t>Asking questions.</a:t>
            </a:r>
          </a:p>
          <a:p>
            <a:r>
              <a:rPr lang="en-US" dirty="0"/>
              <a:t>Telling stories.</a:t>
            </a:r>
          </a:p>
        </p:txBody>
      </p:sp>
    </p:spTree>
    <p:extLst>
      <p:ext uri="{BB962C8B-B14F-4D97-AF65-F5344CB8AC3E}">
        <p14:creationId xmlns:p14="http://schemas.microsoft.com/office/powerpoint/2010/main" val="388896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Analogies (Book I, Chapter 5)</a:t>
            </a:r>
          </a:p>
        </p:txBody>
      </p:sp>
      <p:sp>
        <p:nvSpPr>
          <p:cNvPr id="3" name="Content Placeholder 2"/>
          <p:cNvSpPr>
            <a:spLocks noGrp="1"/>
          </p:cNvSpPr>
          <p:nvPr>
            <p:ph sz="quarter" idx="1"/>
          </p:nvPr>
        </p:nvSpPr>
        <p:spPr/>
        <p:txBody>
          <a:bodyPr/>
          <a:lstStyle/>
          <a:p>
            <a:pPr marL="457200" indent="-457200">
              <a:buFont typeface="+mj-lt"/>
              <a:buAutoNum type="arabicPeriod"/>
            </a:pPr>
            <a:r>
              <a:rPr lang="en-US" sz="2800" dirty="0"/>
              <a:t>Putting the clock back (p. 28)</a:t>
            </a:r>
          </a:p>
          <a:p>
            <a:pPr marL="457200" indent="-457200">
              <a:buFont typeface="+mj-lt"/>
              <a:buAutoNum type="arabicPeriod"/>
            </a:pPr>
            <a:r>
              <a:rPr lang="en-US" sz="2800" dirty="0"/>
              <a:t>Taking a wrong turn (28)</a:t>
            </a:r>
          </a:p>
          <a:p>
            <a:pPr marL="457200" indent="-457200">
              <a:buFont typeface="+mj-lt"/>
              <a:buAutoNum type="arabicPeriod"/>
            </a:pPr>
            <a:r>
              <a:rPr lang="en-US" sz="2800" dirty="0"/>
              <a:t>Doing arithmetic (29)</a:t>
            </a:r>
          </a:p>
          <a:p>
            <a:pPr marL="457200" indent="-457200">
              <a:buFont typeface="+mj-lt"/>
              <a:buAutoNum type="arabicPeriod"/>
            </a:pPr>
            <a:r>
              <a:rPr lang="en-US" sz="2800" dirty="0"/>
              <a:t>Somebody as a great artist (29)</a:t>
            </a:r>
          </a:p>
          <a:p>
            <a:pPr marL="457200" indent="-457200">
              <a:buFont typeface="+mj-lt"/>
              <a:buAutoNum type="arabicPeriod"/>
            </a:pPr>
            <a:r>
              <a:rPr lang="en-US" sz="2800" dirty="0"/>
              <a:t>Building a house (29)</a:t>
            </a:r>
          </a:p>
          <a:p>
            <a:pPr marL="457200" indent="-457200">
              <a:buFont typeface="+mj-lt"/>
              <a:buAutoNum type="arabicPeriod"/>
            </a:pPr>
            <a:r>
              <a:rPr lang="en-US" sz="2800" dirty="0"/>
              <a:t>The multiplication table (30)</a:t>
            </a:r>
          </a:p>
          <a:p>
            <a:pPr marL="457200" indent="-457200">
              <a:buFont typeface="+mj-lt"/>
              <a:buAutoNum type="arabicPeriod"/>
            </a:pPr>
            <a:r>
              <a:rPr lang="en-US" sz="2800" dirty="0"/>
              <a:t>Being sick and needing a doctor (31f.)</a:t>
            </a:r>
          </a:p>
          <a:p>
            <a:pPr marL="457200" indent="-457200">
              <a:buFont typeface="+mj-lt"/>
              <a:buAutoNum type="arabicPeriod"/>
            </a:pPr>
            <a:r>
              <a:rPr lang="en-US" sz="2800" dirty="0"/>
              <a:t>War (32)</a:t>
            </a:r>
          </a:p>
          <a:p>
            <a:pPr marL="457200" indent="-457200">
              <a:buFont typeface="+mj-lt"/>
              <a:buAutoNum type="arabicPeriod"/>
            </a:pPr>
            <a:r>
              <a:rPr lang="en-US" sz="2800" dirty="0"/>
              <a:t>International politics (32)</a:t>
            </a:r>
          </a:p>
        </p:txBody>
      </p:sp>
    </p:spTree>
    <p:extLst>
      <p:ext uri="{BB962C8B-B14F-4D97-AF65-F5344CB8AC3E}">
        <p14:creationId xmlns:p14="http://schemas.microsoft.com/office/powerpoint/2010/main" val="400213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281C814-25C9-9EF6-5422-19AE2A7086E7}"/>
              </a:ext>
            </a:extLst>
          </p:cNvPr>
          <p:cNvSpPr>
            <a:spLocks noGrp="1" noChangeArrowheads="1"/>
          </p:cNvSpPr>
          <p:nvPr>
            <p:ph type="title"/>
          </p:nvPr>
        </p:nvSpPr>
        <p:spPr/>
        <p:txBody>
          <a:bodyPr/>
          <a:lstStyle/>
          <a:p>
            <a:pPr eaLnBrk="1" hangingPunct="1">
              <a:defRPr/>
            </a:pPr>
            <a:endParaRPr lang="en-US"/>
          </a:p>
        </p:txBody>
      </p:sp>
      <p:sp>
        <p:nvSpPr>
          <p:cNvPr id="47107" name="Rectangle 3">
            <a:extLst>
              <a:ext uri="{FF2B5EF4-FFF2-40B4-BE49-F238E27FC236}">
                <a16:creationId xmlns:a16="http://schemas.microsoft.com/office/drawing/2014/main" id="{0247C797-A45F-CD5D-B321-58A840B7E00C}"/>
              </a:ext>
            </a:extLst>
          </p:cNvPr>
          <p:cNvSpPr>
            <a:spLocks noGrp="1" noChangeArrowheads="1"/>
          </p:cNvSpPr>
          <p:nvPr>
            <p:ph type="body" idx="1"/>
          </p:nvPr>
        </p:nvSpPr>
        <p:spPr/>
        <p:txBody>
          <a:bodyPr/>
          <a:lstStyle/>
          <a:p>
            <a:pPr eaLnBrk="1" hangingPunct="1">
              <a:defRPr/>
            </a:pPr>
            <a:endParaRPr lang="en-US"/>
          </a:p>
        </p:txBody>
      </p:sp>
      <p:pic>
        <p:nvPicPr>
          <p:cNvPr id="32772" name="Picture 4" descr="New Building 2">
            <a:extLst>
              <a:ext uri="{FF2B5EF4-FFF2-40B4-BE49-F238E27FC236}">
                <a16:creationId xmlns:a16="http://schemas.microsoft.com/office/drawing/2014/main" id="{B5198CCD-A4A8-83BC-E4C8-FBDC044AA1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6F88-40A2-ED8A-7172-0A4D048DA6C4}"/>
              </a:ext>
            </a:extLst>
          </p:cNvPr>
          <p:cNvSpPr>
            <a:spLocks noGrp="1"/>
          </p:cNvSpPr>
          <p:nvPr>
            <p:ph type="title"/>
          </p:nvPr>
        </p:nvSpPr>
        <p:spPr/>
        <p:txBody>
          <a:bodyPr/>
          <a:lstStyle/>
          <a:p>
            <a:r>
              <a:rPr lang="en-US" dirty="0"/>
              <a:t>When asked by James Welch</a:t>
            </a:r>
          </a:p>
        </p:txBody>
      </p:sp>
      <p:sp>
        <p:nvSpPr>
          <p:cNvPr id="4" name="Rectangle 1">
            <a:extLst>
              <a:ext uri="{FF2B5EF4-FFF2-40B4-BE49-F238E27FC236}">
                <a16:creationId xmlns:a16="http://schemas.microsoft.com/office/drawing/2014/main" id="{6833E3EB-27F5-C427-B76A-322EC53C9E19}"/>
              </a:ext>
            </a:extLst>
          </p:cNvPr>
          <p:cNvSpPr>
            <a:spLocks noGrp="1" noChangeArrowheads="1"/>
          </p:cNvSpPr>
          <p:nvPr>
            <p:ph idx="1"/>
          </p:nvPr>
        </p:nvSpPr>
        <p:spPr bwMode="auto">
          <a:xfrm>
            <a:off x="457200" y="1647501"/>
            <a:ext cx="82296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 think what I mainly want to talk about is the Law of Nature, or objective right and wrong. It seems to me that the N.T., by preaching repentance and forgiveness, always </a:t>
            </a:r>
            <a:r>
              <a:rPr kumimoji="0" lang="en-US" altLang="en-US" sz="28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assumes</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an audience who already believe in the law of Nature and know that they have disobeyed it. In modern England we cannot at present assume this, and therefore most apologetic begins a stage too far on. The first step is to create, or recover, the sense of guilt. (Lewis letter to Welch, Feb. 10, 1941)</a:t>
            </a:r>
            <a:r>
              <a:rPr kumimoji="0" lang="en-US" altLang="en-US" sz="2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567179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1A6F1-3C5C-EAF8-0837-97E0E9508824}"/>
              </a:ext>
            </a:extLst>
          </p:cNvPr>
          <p:cNvSpPr>
            <a:spLocks noGrp="1"/>
          </p:cNvSpPr>
          <p:nvPr>
            <p:ph type="title"/>
          </p:nvPr>
        </p:nvSpPr>
        <p:spPr/>
        <p:txBody>
          <a:bodyPr/>
          <a:lstStyle/>
          <a:p>
            <a:r>
              <a:rPr lang="en-US" dirty="0"/>
              <a:t>Especially</a:t>
            </a:r>
          </a:p>
        </p:txBody>
      </p:sp>
      <p:sp>
        <p:nvSpPr>
          <p:cNvPr id="3" name="Content Placeholder 2">
            <a:extLst>
              <a:ext uri="{FF2B5EF4-FFF2-40B4-BE49-F238E27FC236}">
                <a16:creationId xmlns:a16="http://schemas.microsoft.com/office/drawing/2014/main" id="{3AC00C3F-A8A9-EDE2-DB5C-AAA30B9C3A85}"/>
              </a:ext>
            </a:extLst>
          </p:cNvPr>
          <p:cNvSpPr>
            <a:spLocks noGrp="1"/>
          </p:cNvSpPr>
          <p:nvPr>
            <p:ph idx="1"/>
          </p:nvPr>
        </p:nvSpPr>
        <p:spPr/>
        <p:txBody>
          <a:bodyPr/>
          <a:lstStyle/>
          <a:p>
            <a:r>
              <a:rPr lang="en-US" dirty="0"/>
              <a:t>“Christian Apologetics,” delivered on April 1, 1945 to the Carmarthen Conference for Youth Leaders and Junior Clergy in Carmarthen, Wales.</a:t>
            </a:r>
          </a:p>
          <a:p>
            <a:r>
              <a:rPr lang="en-US" dirty="0"/>
              <a:t>“Modern Theology and Biblical Criticism,” delivered at Westcott House, Cambridge, on May 11, 1959.</a:t>
            </a:r>
          </a:p>
          <a:p>
            <a:r>
              <a:rPr lang="en-US" dirty="0"/>
              <a:t>“A Christmas Sermon for Pagans,” published in </a:t>
            </a:r>
            <a:r>
              <a:rPr lang="en-US" i="1" dirty="0"/>
              <a:t>The Strand</a:t>
            </a:r>
            <a:r>
              <a:rPr lang="en-US" dirty="0"/>
              <a:t> in December 1946 (for Part II).</a:t>
            </a:r>
          </a:p>
        </p:txBody>
      </p:sp>
    </p:spTree>
    <p:extLst>
      <p:ext uri="{BB962C8B-B14F-4D97-AF65-F5344CB8AC3E}">
        <p14:creationId xmlns:p14="http://schemas.microsoft.com/office/powerpoint/2010/main" val="422261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3C31CBA-F4E3-31AC-3816-9048A9E68AE8}"/>
              </a:ext>
            </a:extLst>
          </p:cNvPr>
          <p:cNvSpPr>
            <a:spLocks noGrp="1" noChangeArrowheads="1"/>
          </p:cNvSpPr>
          <p:nvPr>
            <p:ph type="title"/>
          </p:nvPr>
        </p:nvSpPr>
        <p:spPr/>
        <p:txBody>
          <a:bodyPr/>
          <a:lstStyle/>
          <a:p>
            <a:pPr eaLnBrk="1" hangingPunct="1">
              <a:defRPr/>
            </a:pPr>
            <a:r>
              <a:rPr lang="en-US" dirty="0"/>
              <a:t>Book I</a:t>
            </a:r>
          </a:p>
        </p:txBody>
      </p:sp>
      <p:sp>
        <p:nvSpPr>
          <p:cNvPr id="16387" name="Rectangle 3">
            <a:extLst>
              <a:ext uri="{FF2B5EF4-FFF2-40B4-BE49-F238E27FC236}">
                <a16:creationId xmlns:a16="http://schemas.microsoft.com/office/drawing/2014/main" id="{D04EA90C-57D0-554C-E22B-8CECDEEAA006}"/>
              </a:ext>
            </a:extLst>
          </p:cNvPr>
          <p:cNvSpPr>
            <a:spLocks noGrp="1" noChangeArrowheads="1"/>
          </p:cNvSpPr>
          <p:nvPr>
            <p:ph type="body" idx="1"/>
          </p:nvPr>
        </p:nvSpPr>
        <p:spPr/>
        <p:txBody>
          <a:bodyPr/>
          <a:lstStyle/>
          <a:p>
            <a:pPr eaLnBrk="1" hangingPunct="1">
              <a:defRPr/>
            </a:pPr>
            <a:r>
              <a:rPr lang="en-US" dirty="0"/>
              <a:t>Five talks</a:t>
            </a:r>
          </a:p>
          <a:p>
            <a:pPr eaLnBrk="1" hangingPunct="1">
              <a:defRPr/>
            </a:pPr>
            <a:r>
              <a:rPr lang="en-US" dirty="0"/>
              <a:t>August 6 through September 6, 1941</a:t>
            </a:r>
          </a:p>
          <a:p>
            <a:pPr eaLnBrk="1" hangingPunct="1">
              <a:defRPr/>
            </a:pPr>
            <a:r>
              <a:rPr lang="en-US" dirty="0"/>
              <a:t>“Right and Wrong: A Clue to the Meaning of the Universe” (pre-evangelism)</a:t>
            </a:r>
          </a:p>
          <a:p>
            <a:pPr eaLnBrk="1" hangingPunct="1">
              <a:defRPr/>
            </a:pPr>
            <a:r>
              <a:rPr lang="en-US" dirty="0"/>
              <a:t>Focus: Chapter 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D2298-7F6C-A766-6835-318C7693B70F}"/>
              </a:ext>
            </a:extLst>
          </p:cNvPr>
          <p:cNvSpPr>
            <a:spLocks noGrp="1"/>
          </p:cNvSpPr>
          <p:nvPr>
            <p:ph type="title"/>
          </p:nvPr>
        </p:nvSpPr>
        <p:spPr>
          <a:xfrm>
            <a:off x="457200" y="274638"/>
            <a:ext cx="8229600" cy="1143000"/>
          </a:xfrm>
        </p:spPr>
        <p:txBody>
          <a:bodyPr wrap="square" anchor="ctr">
            <a:normAutofit/>
          </a:bodyPr>
          <a:lstStyle/>
          <a:p>
            <a:r>
              <a:rPr lang="en-US" dirty="0"/>
              <a:t>His Opening</a:t>
            </a:r>
          </a:p>
        </p:txBody>
      </p:sp>
      <p:sp>
        <p:nvSpPr>
          <p:cNvPr id="3" name="Content Placeholder 2">
            <a:extLst>
              <a:ext uri="{FF2B5EF4-FFF2-40B4-BE49-F238E27FC236}">
                <a16:creationId xmlns:a16="http://schemas.microsoft.com/office/drawing/2014/main" id="{3091CBA2-C991-2795-D5DB-D41640FFCBCF}"/>
              </a:ext>
            </a:extLst>
          </p:cNvPr>
          <p:cNvSpPr>
            <a:spLocks noGrp="1"/>
          </p:cNvSpPr>
          <p:nvPr>
            <p:ph sz="half" idx="1"/>
          </p:nvPr>
        </p:nvSpPr>
        <p:spPr>
          <a:xfrm>
            <a:off x="457200" y="1600200"/>
            <a:ext cx="4038600" cy="4495800"/>
          </a:xfrm>
        </p:spPr>
        <p:txBody>
          <a:bodyPr wrap="square" anchor="t">
            <a:normAutofit/>
          </a:bodyPr>
          <a:lstStyle/>
          <a:p>
            <a:pPr marL="0" indent="0">
              <a:buNone/>
            </a:pPr>
            <a:r>
              <a:rPr lang="en-US" sz="2600" dirty="0">
                <a:effectLst/>
              </a:rPr>
              <a:t>Everyone has heard people quarrelling. Sometimes it sounds funny and sometimes it sounds merely unpleasant; but however it sounds, I believe we can learn something very important from listening to the kinds of things they say. </a:t>
            </a:r>
          </a:p>
        </p:txBody>
      </p:sp>
      <p:pic>
        <p:nvPicPr>
          <p:cNvPr id="1026" name="Picture 2" descr="C.S. Lewis' Argument from Quarreling">
            <a:extLst>
              <a:ext uri="{FF2B5EF4-FFF2-40B4-BE49-F238E27FC236}">
                <a16:creationId xmlns:a16="http://schemas.microsoft.com/office/drawing/2014/main" id="{190DDF66-A705-FD24-D498-AB121E469FB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2713510"/>
            <a:ext cx="4038600" cy="2269179"/>
          </a:xfrm>
          <a:prstGeom prst="rect">
            <a:avLst/>
          </a:prstGeom>
          <a:solidFill>
            <a:srgbClr val="FFFFFF"/>
          </a:solidFill>
        </p:spPr>
      </p:pic>
    </p:spTree>
    <p:extLst>
      <p:ext uri="{BB962C8B-B14F-4D97-AF65-F5344CB8AC3E}">
        <p14:creationId xmlns:p14="http://schemas.microsoft.com/office/powerpoint/2010/main" val="201088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D2298-7F6C-A766-6835-318C7693B70F}"/>
              </a:ext>
            </a:extLst>
          </p:cNvPr>
          <p:cNvSpPr>
            <a:spLocks noGrp="1"/>
          </p:cNvSpPr>
          <p:nvPr>
            <p:ph type="title"/>
          </p:nvPr>
        </p:nvSpPr>
        <p:spPr/>
        <p:txBody>
          <a:bodyPr/>
          <a:lstStyle/>
          <a:p>
            <a:r>
              <a:rPr lang="en-US" dirty="0"/>
              <a:t>Book I, Chapter 1</a:t>
            </a:r>
          </a:p>
        </p:txBody>
      </p:sp>
      <p:sp>
        <p:nvSpPr>
          <p:cNvPr id="3" name="Content Placeholder 2">
            <a:extLst>
              <a:ext uri="{FF2B5EF4-FFF2-40B4-BE49-F238E27FC236}">
                <a16:creationId xmlns:a16="http://schemas.microsoft.com/office/drawing/2014/main" id="{3091CBA2-C991-2795-D5DB-D41640FFCBCF}"/>
              </a:ext>
            </a:extLst>
          </p:cNvPr>
          <p:cNvSpPr>
            <a:spLocks noGrp="1"/>
          </p:cNvSpPr>
          <p:nvPr>
            <p:ph idx="1"/>
          </p:nvPr>
        </p:nvSpPr>
        <p:spPr/>
        <p:txBody>
          <a:bodyPr/>
          <a:lstStyle/>
          <a:p>
            <a:pPr marL="0" indent="0">
              <a:buNone/>
            </a:pPr>
            <a:r>
              <a:rPr lang="en-US" sz="2800" dirty="0">
                <a:effectLst/>
              </a:rPr>
              <a:t>They say things like this: “How’d you like it if anyone did the same to you?”—“That’s my seat, I was there first”—“Leave him alone, he isn’t doing you any harm”—“Why should you shove in first?”—“Give me a bit of your orange, I gave you a bit of mine”—“Come on, you promised.” People say things like that every day, educated people as well as uneducated, and children as well as grown-ups.</a:t>
            </a:r>
          </a:p>
        </p:txBody>
      </p:sp>
    </p:spTree>
    <p:extLst>
      <p:ext uri="{BB962C8B-B14F-4D97-AF65-F5344CB8AC3E}">
        <p14:creationId xmlns:p14="http://schemas.microsoft.com/office/powerpoint/2010/main" val="2341770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D2298-7F6C-A766-6835-318C7693B70F}"/>
              </a:ext>
            </a:extLst>
          </p:cNvPr>
          <p:cNvSpPr>
            <a:spLocks noGrp="1"/>
          </p:cNvSpPr>
          <p:nvPr>
            <p:ph type="title"/>
          </p:nvPr>
        </p:nvSpPr>
        <p:spPr/>
        <p:txBody>
          <a:bodyPr/>
          <a:lstStyle/>
          <a:p>
            <a:r>
              <a:rPr lang="en-US" dirty="0"/>
              <a:t>His Opening</a:t>
            </a:r>
          </a:p>
        </p:txBody>
      </p:sp>
      <p:sp>
        <p:nvSpPr>
          <p:cNvPr id="3" name="Content Placeholder 2">
            <a:extLst>
              <a:ext uri="{FF2B5EF4-FFF2-40B4-BE49-F238E27FC236}">
                <a16:creationId xmlns:a16="http://schemas.microsoft.com/office/drawing/2014/main" id="{3091CBA2-C991-2795-D5DB-D41640FFCBCF}"/>
              </a:ext>
            </a:extLst>
          </p:cNvPr>
          <p:cNvSpPr>
            <a:spLocks noGrp="1"/>
          </p:cNvSpPr>
          <p:nvPr>
            <p:ph idx="1"/>
          </p:nvPr>
        </p:nvSpPr>
        <p:spPr/>
        <p:txBody>
          <a:bodyPr/>
          <a:lstStyle/>
          <a:p>
            <a:pPr marL="0" indent="0">
              <a:buNone/>
            </a:pPr>
            <a:r>
              <a:rPr lang="en-US" sz="2800" dirty="0">
                <a:effectLst/>
              </a:rPr>
              <a:t>	Now what interests me about all these remarks is that the man who makes them is not merely saying that the other man’s behavior does not happen to please him. He is appealing to some kind of standard of behavior which he expects the other man to know about. And the other man very seldom replies: “To hell with your standard.”</a:t>
            </a:r>
            <a:endParaRPr lang="en-US" sz="2800" dirty="0"/>
          </a:p>
        </p:txBody>
      </p:sp>
    </p:spTree>
    <p:extLst>
      <p:ext uri="{BB962C8B-B14F-4D97-AF65-F5344CB8AC3E}">
        <p14:creationId xmlns:p14="http://schemas.microsoft.com/office/powerpoint/2010/main" val="1675497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D2298-7F6C-A766-6835-318C7693B70F}"/>
              </a:ext>
            </a:extLst>
          </p:cNvPr>
          <p:cNvSpPr>
            <a:spLocks noGrp="1"/>
          </p:cNvSpPr>
          <p:nvPr>
            <p:ph type="title"/>
          </p:nvPr>
        </p:nvSpPr>
        <p:spPr/>
        <p:txBody>
          <a:bodyPr/>
          <a:lstStyle/>
          <a:p>
            <a:r>
              <a:rPr lang="en-US" dirty="0"/>
              <a:t>Book I, Chapter 1</a:t>
            </a:r>
          </a:p>
        </p:txBody>
      </p:sp>
      <p:sp>
        <p:nvSpPr>
          <p:cNvPr id="3" name="Content Placeholder 2">
            <a:extLst>
              <a:ext uri="{FF2B5EF4-FFF2-40B4-BE49-F238E27FC236}">
                <a16:creationId xmlns:a16="http://schemas.microsoft.com/office/drawing/2014/main" id="{3091CBA2-C991-2795-D5DB-D41640FFCBCF}"/>
              </a:ext>
            </a:extLst>
          </p:cNvPr>
          <p:cNvSpPr>
            <a:spLocks noGrp="1"/>
          </p:cNvSpPr>
          <p:nvPr>
            <p:ph idx="1"/>
          </p:nvPr>
        </p:nvSpPr>
        <p:spPr/>
        <p:txBody>
          <a:bodyPr/>
          <a:lstStyle/>
          <a:p>
            <a:pPr marL="0" indent="0">
              <a:buNone/>
            </a:pPr>
            <a:r>
              <a:rPr lang="en-US" sz="2800" dirty="0">
                <a:effectLst/>
              </a:rPr>
              <a:t>Nearly always he tries to make out that what he has been doing does not really go against the standard, or that if it does there is some special excuse. He pretends there is some special reason in this particular case why the person who took the seat first should not keep it, or that things were quite different when he was given the bit of orange, …</a:t>
            </a:r>
            <a:endParaRPr lang="en-US" sz="2800" dirty="0"/>
          </a:p>
        </p:txBody>
      </p:sp>
    </p:spTree>
    <p:extLst>
      <p:ext uri="{BB962C8B-B14F-4D97-AF65-F5344CB8AC3E}">
        <p14:creationId xmlns:p14="http://schemas.microsoft.com/office/powerpoint/2010/main" val="1971095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D2298-7F6C-A766-6835-318C7693B70F}"/>
              </a:ext>
            </a:extLst>
          </p:cNvPr>
          <p:cNvSpPr>
            <a:spLocks noGrp="1"/>
          </p:cNvSpPr>
          <p:nvPr>
            <p:ph type="title"/>
          </p:nvPr>
        </p:nvSpPr>
        <p:spPr>
          <a:xfrm>
            <a:off x="457200" y="274638"/>
            <a:ext cx="8229600" cy="1143000"/>
          </a:xfrm>
        </p:spPr>
        <p:txBody>
          <a:bodyPr wrap="square" anchor="ctr">
            <a:normAutofit/>
          </a:bodyPr>
          <a:lstStyle/>
          <a:p>
            <a:r>
              <a:rPr lang="en-US" dirty="0"/>
              <a:t>His Opening</a:t>
            </a:r>
          </a:p>
        </p:txBody>
      </p:sp>
      <p:sp>
        <p:nvSpPr>
          <p:cNvPr id="3" name="Content Placeholder 2">
            <a:extLst>
              <a:ext uri="{FF2B5EF4-FFF2-40B4-BE49-F238E27FC236}">
                <a16:creationId xmlns:a16="http://schemas.microsoft.com/office/drawing/2014/main" id="{3091CBA2-C991-2795-D5DB-D41640FFCBCF}"/>
              </a:ext>
            </a:extLst>
          </p:cNvPr>
          <p:cNvSpPr>
            <a:spLocks noGrp="1"/>
          </p:cNvSpPr>
          <p:nvPr>
            <p:ph sz="half" idx="1"/>
          </p:nvPr>
        </p:nvSpPr>
        <p:spPr>
          <a:xfrm>
            <a:off x="457200" y="1600200"/>
            <a:ext cx="4038600" cy="4495800"/>
          </a:xfrm>
        </p:spPr>
        <p:txBody>
          <a:bodyPr wrap="square" anchor="t">
            <a:normAutofit/>
          </a:bodyPr>
          <a:lstStyle/>
          <a:p>
            <a:pPr marL="0" indent="0">
              <a:buNone/>
            </a:pPr>
            <a:r>
              <a:rPr lang="en-US" sz="2600" dirty="0">
                <a:effectLst/>
              </a:rPr>
              <a:t>… or that something has turned up which lets him off keeping his promise. It looks, in fact, very much as if both parties had in mind some kind of Law or Rule of fair play or decent behavior or morality or whatever you like to call it, about which they really agreed. </a:t>
            </a:r>
            <a:endParaRPr lang="en-US" sz="2600" dirty="0"/>
          </a:p>
        </p:txBody>
      </p:sp>
      <p:pic>
        <p:nvPicPr>
          <p:cNvPr id="2050" name="Picture 2" descr="Fair Play Images – Browse 51,258 Stock Photos, Vectors, and Video | Adobe  Stock">
            <a:extLst>
              <a:ext uri="{FF2B5EF4-FFF2-40B4-BE49-F238E27FC236}">
                <a16:creationId xmlns:a16="http://schemas.microsoft.com/office/drawing/2014/main" id="{C89956FA-94B6-91FC-90C8-C79CFED4E63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2259797"/>
            <a:ext cx="4038600" cy="3176606"/>
          </a:xfrm>
          <a:prstGeom prst="rect">
            <a:avLst/>
          </a:prstGeom>
          <a:solidFill>
            <a:srgbClr val="FFFFFF"/>
          </a:solidFill>
        </p:spPr>
      </p:pic>
    </p:spTree>
    <p:extLst>
      <p:ext uri="{BB962C8B-B14F-4D97-AF65-F5344CB8AC3E}">
        <p14:creationId xmlns:p14="http://schemas.microsoft.com/office/powerpoint/2010/main" val="960325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D2298-7F6C-A766-6835-318C7693B70F}"/>
              </a:ext>
            </a:extLst>
          </p:cNvPr>
          <p:cNvSpPr>
            <a:spLocks noGrp="1"/>
          </p:cNvSpPr>
          <p:nvPr>
            <p:ph type="title"/>
          </p:nvPr>
        </p:nvSpPr>
        <p:spPr/>
        <p:txBody>
          <a:bodyPr/>
          <a:lstStyle/>
          <a:p>
            <a:r>
              <a:rPr lang="en-US" dirty="0"/>
              <a:t>His Opening</a:t>
            </a:r>
          </a:p>
        </p:txBody>
      </p:sp>
      <p:sp>
        <p:nvSpPr>
          <p:cNvPr id="3" name="Content Placeholder 2">
            <a:extLst>
              <a:ext uri="{FF2B5EF4-FFF2-40B4-BE49-F238E27FC236}">
                <a16:creationId xmlns:a16="http://schemas.microsoft.com/office/drawing/2014/main" id="{3091CBA2-C991-2795-D5DB-D41640FFCBCF}"/>
              </a:ext>
            </a:extLst>
          </p:cNvPr>
          <p:cNvSpPr>
            <a:spLocks noGrp="1"/>
          </p:cNvSpPr>
          <p:nvPr>
            <p:ph idx="1"/>
          </p:nvPr>
        </p:nvSpPr>
        <p:spPr/>
        <p:txBody>
          <a:bodyPr/>
          <a:lstStyle/>
          <a:p>
            <a:pPr marL="0" indent="0">
              <a:buNone/>
            </a:pPr>
            <a:r>
              <a:rPr lang="en-US" sz="2800" dirty="0">
                <a:effectLst/>
              </a:rPr>
              <a:t>And they have. If they had not, they might, of course, fight like animals, but they could not </a:t>
            </a:r>
            <a:r>
              <a:rPr lang="en-US" sz="2800" i="1" dirty="0">
                <a:effectLst/>
              </a:rPr>
              <a:t>quarrel</a:t>
            </a:r>
            <a:r>
              <a:rPr lang="en-US" sz="2800" dirty="0">
                <a:effectLst/>
              </a:rPr>
              <a:t> in the human sense of the word. Quarrelling means trying to show that the other man is in the wrong. And there would be no sense in trying to do that unless you and he had some sort of agreement as to what Right and Wrong are; just as there would be no sense in saying that a footballer had committed a foul unless there was some agreement about the rules of football.</a:t>
            </a:r>
            <a:endParaRPr lang="en-US" sz="2800" dirty="0"/>
          </a:p>
        </p:txBody>
      </p:sp>
    </p:spTree>
    <p:extLst>
      <p:ext uri="{BB962C8B-B14F-4D97-AF65-F5344CB8AC3E}">
        <p14:creationId xmlns:p14="http://schemas.microsoft.com/office/powerpoint/2010/main" val="714474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EA22-C16F-BE9D-FBAE-238BD83FEF80}"/>
              </a:ext>
            </a:extLst>
          </p:cNvPr>
          <p:cNvSpPr>
            <a:spLocks noGrp="1"/>
          </p:cNvSpPr>
          <p:nvPr>
            <p:ph type="title"/>
          </p:nvPr>
        </p:nvSpPr>
        <p:spPr>
          <a:xfrm>
            <a:off x="1792288" y="4800600"/>
            <a:ext cx="5486400" cy="566738"/>
          </a:xfrm>
        </p:spPr>
        <p:txBody>
          <a:bodyPr wrap="square" anchor="b">
            <a:normAutofit/>
          </a:bodyPr>
          <a:lstStyle/>
          <a:p>
            <a:pPr algn="ctr"/>
            <a:r>
              <a:rPr lang="en-US" sz="2800" dirty="0"/>
              <a:t>The Moral Law</a:t>
            </a:r>
          </a:p>
        </p:txBody>
      </p:sp>
      <p:pic>
        <p:nvPicPr>
          <p:cNvPr id="6" name="Content Placeholder 5" descr="A drawing of a house under a roof&#10;&#10;Description automatically generated">
            <a:extLst>
              <a:ext uri="{FF2B5EF4-FFF2-40B4-BE49-F238E27FC236}">
                <a16:creationId xmlns:a16="http://schemas.microsoft.com/office/drawing/2014/main" id="{3617CC3F-4202-15D0-23BF-74A5E3B6657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p:blipFill>
        <p:spPr>
          <a:xfrm>
            <a:off x="387350" y="284956"/>
            <a:ext cx="8116888" cy="4058444"/>
          </a:xfrm>
          <a:noFill/>
        </p:spPr>
      </p:pic>
      <p:sp>
        <p:nvSpPr>
          <p:cNvPr id="3" name="Content Placeholder 2">
            <a:extLst>
              <a:ext uri="{FF2B5EF4-FFF2-40B4-BE49-F238E27FC236}">
                <a16:creationId xmlns:a16="http://schemas.microsoft.com/office/drawing/2014/main" id="{F7CD96C5-20D0-0924-DF13-179286EA0729}"/>
              </a:ext>
            </a:extLst>
          </p:cNvPr>
          <p:cNvSpPr>
            <a:spLocks noGrp="1"/>
          </p:cNvSpPr>
          <p:nvPr>
            <p:ph type="body" sz="half" idx="2"/>
          </p:nvPr>
        </p:nvSpPr>
        <p:spPr>
          <a:xfrm>
            <a:off x="387350" y="5367338"/>
            <a:ext cx="8299450" cy="1338262"/>
          </a:xfrm>
        </p:spPr>
        <p:txBody>
          <a:bodyPr wrap="square" anchor="t">
            <a:normAutofit fontScale="92500"/>
          </a:bodyPr>
          <a:lstStyle/>
          <a:p>
            <a:r>
              <a:rPr lang="en-US" sz="2400" dirty="0">
                <a:effectLst/>
              </a:rPr>
              <a:t>Everyone </a:t>
            </a:r>
            <a:r>
              <a:rPr lang="en-US" sz="2400" kern="0" dirty="0">
                <a:effectLst/>
              </a:rPr>
              <a:t>recognizes moral imperatives, and we all realize we’re not following them too well. Lewis calls this the </a:t>
            </a:r>
            <a:r>
              <a:rPr lang="en-US" sz="2400" i="1" kern="0" dirty="0">
                <a:effectLst/>
              </a:rPr>
              <a:t>Tao</a:t>
            </a:r>
            <a:r>
              <a:rPr lang="en-US" sz="2400" kern="0" dirty="0">
                <a:effectLst/>
              </a:rPr>
              <a:t>, a broad moral consensus found all over the world, past and present.</a:t>
            </a:r>
          </a:p>
        </p:txBody>
      </p:sp>
    </p:spTree>
    <p:extLst>
      <p:ext uri="{BB962C8B-B14F-4D97-AF65-F5344CB8AC3E}">
        <p14:creationId xmlns:p14="http://schemas.microsoft.com/office/powerpoint/2010/main" val="2918244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EA22-C16F-BE9D-FBAE-238BD83FEF80}"/>
              </a:ext>
            </a:extLst>
          </p:cNvPr>
          <p:cNvSpPr>
            <a:spLocks noGrp="1"/>
          </p:cNvSpPr>
          <p:nvPr>
            <p:ph type="title"/>
          </p:nvPr>
        </p:nvSpPr>
        <p:spPr>
          <a:xfrm>
            <a:off x="457200" y="274638"/>
            <a:ext cx="8229600" cy="1143000"/>
          </a:xfrm>
        </p:spPr>
        <p:txBody>
          <a:bodyPr wrap="square" anchor="ctr">
            <a:normAutofit/>
          </a:bodyPr>
          <a:lstStyle/>
          <a:p>
            <a:r>
              <a:rPr lang="en-US" dirty="0"/>
              <a:t>The Moral Law</a:t>
            </a:r>
          </a:p>
        </p:txBody>
      </p:sp>
      <p:sp>
        <p:nvSpPr>
          <p:cNvPr id="3" name="Content Placeholder 2">
            <a:extLst>
              <a:ext uri="{FF2B5EF4-FFF2-40B4-BE49-F238E27FC236}">
                <a16:creationId xmlns:a16="http://schemas.microsoft.com/office/drawing/2014/main" id="{F7CD96C5-20D0-0924-DF13-179286EA0729}"/>
              </a:ext>
            </a:extLst>
          </p:cNvPr>
          <p:cNvSpPr>
            <a:spLocks noGrp="1"/>
          </p:cNvSpPr>
          <p:nvPr>
            <p:ph sz="half" idx="1"/>
          </p:nvPr>
        </p:nvSpPr>
        <p:spPr>
          <a:xfrm>
            <a:off x="457200" y="1600200"/>
            <a:ext cx="4038600" cy="4495800"/>
          </a:xfrm>
        </p:spPr>
        <p:txBody>
          <a:bodyPr wrap="square" anchor="t">
            <a:noAutofit/>
          </a:bodyPr>
          <a:lstStyle/>
          <a:p>
            <a:pPr marL="0" indent="0">
              <a:lnSpc>
                <a:spcPct val="90000"/>
              </a:lnSpc>
              <a:buNone/>
            </a:pPr>
            <a:r>
              <a:rPr lang="en-US" sz="2600" kern="0" dirty="0">
                <a:effectLst/>
              </a:rPr>
              <a:t>In </a:t>
            </a:r>
            <a:r>
              <a:rPr lang="en-US" sz="2600" i="1" kern="0" dirty="0">
                <a:effectLst/>
              </a:rPr>
              <a:t>The Silver Chair</a:t>
            </a:r>
            <a:r>
              <a:rPr lang="en-US" sz="2600" kern="0" dirty="0">
                <a:effectLst/>
              </a:rPr>
              <a:t>, Jill and Eustace are given four signs to guide them on their quest, very much like God giving the law in the Pentateuch. Even though they muff three of the four Signs, they are still able to accomplish their mission, as we are saved by grace, not by keeping the law in every jot and tittle.</a:t>
            </a:r>
            <a:endParaRPr lang="en-US" sz="2600" dirty="0"/>
          </a:p>
        </p:txBody>
      </p:sp>
      <p:pic>
        <p:nvPicPr>
          <p:cNvPr id="6" name="Content Placeholder 5" descr="A cartoon of a person standing on a cliff edge&#10;&#10;Description automatically generated">
            <a:extLst>
              <a:ext uri="{FF2B5EF4-FFF2-40B4-BE49-F238E27FC236}">
                <a16:creationId xmlns:a16="http://schemas.microsoft.com/office/drawing/2014/main" id="{060EC50F-1A4E-9990-7D24-6AC65EA9D35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318480"/>
            <a:ext cx="4038600" cy="3059239"/>
          </a:xfrm>
          <a:noFill/>
        </p:spPr>
      </p:pic>
    </p:spTree>
    <p:extLst>
      <p:ext uri="{BB962C8B-B14F-4D97-AF65-F5344CB8AC3E}">
        <p14:creationId xmlns:p14="http://schemas.microsoft.com/office/powerpoint/2010/main" val="1079423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3F02A-3A5D-8479-72E5-465DC7E96D33}"/>
              </a:ext>
            </a:extLst>
          </p:cNvPr>
          <p:cNvSpPr>
            <a:spLocks noGrp="1"/>
          </p:cNvSpPr>
          <p:nvPr>
            <p:ph type="title"/>
          </p:nvPr>
        </p:nvSpPr>
        <p:spPr/>
        <p:txBody>
          <a:bodyPr/>
          <a:lstStyle/>
          <a:p>
            <a:r>
              <a:rPr lang="en-US" sz="4000" dirty="0"/>
              <a:t>The Moral Law elsewhere in Lewis</a:t>
            </a:r>
          </a:p>
        </p:txBody>
      </p:sp>
      <p:sp>
        <p:nvSpPr>
          <p:cNvPr id="3" name="Content Placeholder 2">
            <a:extLst>
              <a:ext uri="{FF2B5EF4-FFF2-40B4-BE49-F238E27FC236}">
                <a16:creationId xmlns:a16="http://schemas.microsoft.com/office/drawing/2014/main" id="{D48EC509-8E42-7CB9-2215-56403071EA77}"/>
              </a:ext>
            </a:extLst>
          </p:cNvPr>
          <p:cNvSpPr>
            <a:spLocks noGrp="1"/>
          </p:cNvSpPr>
          <p:nvPr>
            <p:ph idx="1"/>
          </p:nvPr>
        </p:nvSpPr>
        <p:spPr>
          <a:xfrm>
            <a:off x="76200" y="1600200"/>
            <a:ext cx="8763000" cy="4495800"/>
          </a:xfrm>
        </p:spPr>
        <p:txBody>
          <a:bodyPr/>
          <a:lstStyle/>
          <a:p>
            <a:r>
              <a:rPr lang="en-US" sz="2800" dirty="0">
                <a:effectLst/>
                <a:latin typeface="Tahoma (Body)"/>
                <a:ea typeface="Times New Roman" panose="02020603050405020304" pitchFamily="18" charset="0"/>
              </a:rPr>
              <a:t>Lewis, “The greatest barrier I have met is the almost total absence from the minds of my audience of any sense of sin.” (“God in the Dock,” 243)</a:t>
            </a:r>
          </a:p>
          <a:p>
            <a:r>
              <a:rPr lang="en-US" sz="2800" dirty="0">
                <a:effectLst/>
                <a:latin typeface="Tahoma (Body)"/>
                <a:ea typeface="Times New Roman" panose="02020603050405020304" pitchFamily="18" charset="0"/>
              </a:rPr>
              <a:t>Hence, </a:t>
            </a:r>
            <a:r>
              <a:rPr lang="en-US" sz="2800" i="1" dirty="0">
                <a:effectLst/>
                <a:latin typeface="Tahoma (Body)"/>
                <a:ea typeface="Times New Roman" panose="02020603050405020304" pitchFamily="18" charset="0"/>
              </a:rPr>
              <a:t>The Screwtape Letters</a:t>
            </a:r>
            <a:r>
              <a:rPr lang="en-US" sz="2800" dirty="0">
                <a:effectLst/>
                <a:latin typeface="Tahoma (Body)"/>
                <a:ea typeface="Times New Roman" panose="02020603050405020304" pitchFamily="18" charset="0"/>
              </a:rPr>
              <a:t>, which teach us the subtlety and deceptiveness of temptation to sin.</a:t>
            </a:r>
          </a:p>
          <a:p>
            <a:r>
              <a:rPr lang="en-US" sz="2800" dirty="0">
                <a:effectLst/>
                <a:latin typeface="Tahoma (Body)"/>
              </a:rPr>
              <a:t>In the opening chapter of </a:t>
            </a:r>
            <a:r>
              <a:rPr lang="en-US" sz="2800" i="1" dirty="0">
                <a:effectLst/>
                <a:latin typeface="Tahoma (Body)"/>
              </a:rPr>
              <a:t>The Pilgrim’s Regress</a:t>
            </a:r>
            <a:r>
              <a:rPr lang="en-US" sz="2800" dirty="0">
                <a:effectLst/>
                <a:latin typeface="Tahoma (Body)"/>
              </a:rPr>
              <a:t>, when John is learning about religion, we read, “Knowledge of broken law precedes all other religious experiences….” Lewis (</a:t>
            </a:r>
            <a:r>
              <a:rPr lang="en-US" sz="2800" i="1" dirty="0">
                <a:effectLst/>
                <a:latin typeface="Tahoma (Body)"/>
              </a:rPr>
              <a:t>The Pilgrim’s Regress</a:t>
            </a:r>
            <a:r>
              <a:rPr lang="en-US" sz="2800" dirty="0">
                <a:effectLst/>
                <a:latin typeface="Tahoma (Body)"/>
              </a:rPr>
              <a:t>, 28).</a:t>
            </a:r>
          </a:p>
        </p:txBody>
      </p:sp>
    </p:spTree>
    <p:extLst>
      <p:ext uri="{BB962C8B-B14F-4D97-AF65-F5344CB8AC3E}">
        <p14:creationId xmlns:p14="http://schemas.microsoft.com/office/powerpoint/2010/main" val="324593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8F25-7045-90E5-4284-B03D55613743}"/>
              </a:ext>
            </a:extLst>
          </p:cNvPr>
          <p:cNvSpPr>
            <a:spLocks noGrp="1"/>
          </p:cNvSpPr>
          <p:nvPr>
            <p:ph type="title"/>
          </p:nvPr>
        </p:nvSpPr>
        <p:spPr>
          <a:xfrm>
            <a:off x="457200" y="274638"/>
            <a:ext cx="8229600" cy="1143000"/>
          </a:xfrm>
        </p:spPr>
        <p:txBody>
          <a:bodyPr wrap="square" anchor="ctr">
            <a:normAutofit fontScale="90000"/>
          </a:bodyPr>
          <a:lstStyle/>
          <a:p>
            <a:r>
              <a:rPr lang="en-US" dirty="0"/>
              <a:t>“Christian Apologetics” at Carmarthen, Wales</a:t>
            </a:r>
          </a:p>
        </p:txBody>
      </p:sp>
      <p:pic>
        <p:nvPicPr>
          <p:cNvPr id="5" name="Content Placeholder 4" descr="A map of ireland with roads and roads&#10;&#10;Description automatically generated">
            <a:extLst>
              <a:ext uri="{FF2B5EF4-FFF2-40B4-BE49-F238E27FC236}">
                <a16:creationId xmlns:a16="http://schemas.microsoft.com/office/drawing/2014/main" id="{FDBCBA58-59BA-F794-9342-CBDB291C92F3}"/>
              </a:ext>
            </a:extLst>
          </p:cNvPr>
          <p:cNvPicPr>
            <a:picLocks noGrp="1" noChangeAspect="1"/>
          </p:cNvPicPr>
          <p:nvPr>
            <p:ph idx="1"/>
          </p:nvPr>
        </p:nvPicPr>
        <p:blipFill>
          <a:blip r:embed="rId2"/>
          <a:srcRect t="6425" b="11732"/>
          <a:stretch/>
        </p:blipFill>
        <p:spPr>
          <a:xfrm>
            <a:off x="457200" y="1600200"/>
            <a:ext cx="8229600" cy="4495800"/>
          </a:xfrm>
          <a:noFill/>
        </p:spPr>
      </p:pic>
      <p:sp>
        <p:nvSpPr>
          <p:cNvPr id="6" name="Star: 5 Points 5">
            <a:extLst>
              <a:ext uri="{FF2B5EF4-FFF2-40B4-BE49-F238E27FC236}">
                <a16:creationId xmlns:a16="http://schemas.microsoft.com/office/drawing/2014/main" id="{5D1D003B-69D6-D8B0-BB38-01776D1ED7CC}"/>
              </a:ext>
            </a:extLst>
          </p:cNvPr>
          <p:cNvSpPr/>
          <p:nvPr/>
        </p:nvSpPr>
        <p:spPr>
          <a:xfrm>
            <a:off x="3962400" y="4800600"/>
            <a:ext cx="228600" cy="2286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065CF04-27A0-C731-173C-9AC2143671A9}"/>
              </a:ext>
            </a:extLst>
          </p:cNvPr>
          <p:cNvSpPr txBox="1"/>
          <p:nvPr/>
        </p:nvSpPr>
        <p:spPr>
          <a:xfrm>
            <a:off x="457200" y="1905000"/>
            <a:ext cx="1524000" cy="523220"/>
          </a:xfrm>
          <a:prstGeom prst="rect">
            <a:avLst/>
          </a:prstGeom>
          <a:noFill/>
        </p:spPr>
        <p:txBody>
          <a:bodyPr wrap="square" rtlCol="0">
            <a:spAutoFit/>
          </a:bodyPr>
          <a:lstStyle/>
          <a:p>
            <a:pPr algn="ctr"/>
            <a:r>
              <a:rPr lang="en-US" sz="2800" dirty="0">
                <a:solidFill>
                  <a:schemeClr val="bg1"/>
                </a:solidFill>
              </a:rPr>
              <a:t>Ireland</a:t>
            </a:r>
            <a:endParaRPr lang="en-US" dirty="0">
              <a:solidFill>
                <a:schemeClr val="bg1"/>
              </a:solidFill>
            </a:endParaRPr>
          </a:p>
        </p:txBody>
      </p:sp>
      <p:sp>
        <p:nvSpPr>
          <p:cNvPr id="4" name="TextBox 3">
            <a:extLst>
              <a:ext uri="{FF2B5EF4-FFF2-40B4-BE49-F238E27FC236}">
                <a16:creationId xmlns:a16="http://schemas.microsoft.com/office/drawing/2014/main" id="{63700CE0-F5AD-89BA-B39A-8B39F4317531}"/>
              </a:ext>
            </a:extLst>
          </p:cNvPr>
          <p:cNvSpPr txBox="1"/>
          <p:nvPr/>
        </p:nvSpPr>
        <p:spPr>
          <a:xfrm>
            <a:off x="1981200" y="3048000"/>
            <a:ext cx="2209800" cy="523220"/>
          </a:xfrm>
          <a:prstGeom prst="rect">
            <a:avLst/>
          </a:prstGeom>
          <a:noFill/>
        </p:spPr>
        <p:txBody>
          <a:bodyPr wrap="square" rtlCol="0">
            <a:spAutoFit/>
          </a:bodyPr>
          <a:lstStyle/>
          <a:p>
            <a:pPr algn="ctr"/>
            <a:r>
              <a:rPr lang="en-US" sz="2800" dirty="0">
                <a:solidFill>
                  <a:schemeClr val="bg1"/>
                </a:solidFill>
              </a:rPr>
              <a:t>Irish Sea</a:t>
            </a:r>
          </a:p>
        </p:txBody>
      </p:sp>
    </p:spTree>
    <p:extLst>
      <p:ext uri="{BB962C8B-B14F-4D97-AF65-F5344CB8AC3E}">
        <p14:creationId xmlns:p14="http://schemas.microsoft.com/office/powerpoint/2010/main" val="423519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FCEB7-BFB2-458A-E771-EE3355BEEBFA}"/>
              </a:ext>
            </a:extLst>
          </p:cNvPr>
          <p:cNvSpPr>
            <a:spLocks noGrp="1"/>
          </p:cNvSpPr>
          <p:nvPr>
            <p:ph type="title"/>
          </p:nvPr>
        </p:nvSpPr>
        <p:spPr/>
        <p:txBody>
          <a:bodyPr/>
          <a:lstStyle/>
          <a:p>
            <a:r>
              <a:rPr lang="en-US" dirty="0"/>
              <a:t>Law and Gospel</a:t>
            </a:r>
          </a:p>
        </p:txBody>
      </p:sp>
      <p:sp>
        <p:nvSpPr>
          <p:cNvPr id="3" name="Content Placeholder 2">
            <a:extLst>
              <a:ext uri="{FF2B5EF4-FFF2-40B4-BE49-F238E27FC236}">
                <a16:creationId xmlns:a16="http://schemas.microsoft.com/office/drawing/2014/main" id="{B9187592-9DA4-12A0-4DE2-8B409472B985}"/>
              </a:ext>
            </a:extLst>
          </p:cNvPr>
          <p:cNvSpPr>
            <a:spLocks noGrp="1"/>
          </p:cNvSpPr>
          <p:nvPr>
            <p:ph idx="1"/>
          </p:nvPr>
        </p:nvSpPr>
        <p:spPr>
          <a:xfrm>
            <a:off x="609600" y="1600200"/>
            <a:ext cx="7772400" cy="4495800"/>
          </a:xfrm>
        </p:spPr>
        <p:txBody>
          <a:bodyPr/>
          <a:lstStyle/>
          <a:p>
            <a:r>
              <a:rPr lang="en-US" dirty="0"/>
              <a:t>While Lewis had little contact with Lutherans and did not use the terms “Law and Gospel,” he understood the basic theology of sin and grace, good news and bad news, judgment and hope, law and gospel.</a:t>
            </a:r>
          </a:p>
          <a:p>
            <a:r>
              <a:rPr lang="en-US" dirty="0"/>
              <a:t>And the need for the Law to expose the problem.</a:t>
            </a:r>
          </a:p>
        </p:txBody>
      </p:sp>
    </p:spTree>
    <p:extLst>
      <p:ext uri="{BB962C8B-B14F-4D97-AF65-F5344CB8AC3E}">
        <p14:creationId xmlns:p14="http://schemas.microsoft.com/office/powerpoint/2010/main" val="15100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BD8257F-BB05-0EED-DF29-8C69E723A487}"/>
              </a:ext>
            </a:extLst>
          </p:cNvPr>
          <p:cNvSpPr>
            <a:spLocks noGrp="1" noChangeArrowheads="1"/>
          </p:cNvSpPr>
          <p:nvPr>
            <p:ph type="title"/>
          </p:nvPr>
        </p:nvSpPr>
        <p:spPr/>
        <p:txBody>
          <a:bodyPr/>
          <a:lstStyle/>
          <a:p>
            <a:pPr eaLnBrk="1" hangingPunct="1">
              <a:defRPr/>
            </a:pPr>
            <a:r>
              <a:rPr lang="en-US" dirty="0"/>
              <a:t>Book II</a:t>
            </a:r>
          </a:p>
        </p:txBody>
      </p:sp>
      <p:sp>
        <p:nvSpPr>
          <p:cNvPr id="17411" name="Rectangle 3">
            <a:extLst>
              <a:ext uri="{FF2B5EF4-FFF2-40B4-BE49-F238E27FC236}">
                <a16:creationId xmlns:a16="http://schemas.microsoft.com/office/drawing/2014/main" id="{A8E2C622-D112-D9D8-3573-D30CDE658D5A}"/>
              </a:ext>
            </a:extLst>
          </p:cNvPr>
          <p:cNvSpPr>
            <a:spLocks noGrp="1" noChangeArrowheads="1"/>
          </p:cNvSpPr>
          <p:nvPr>
            <p:ph type="body" idx="1"/>
          </p:nvPr>
        </p:nvSpPr>
        <p:spPr/>
        <p:txBody>
          <a:bodyPr/>
          <a:lstStyle/>
          <a:p>
            <a:pPr eaLnBrk="1" hangingPunct="1">
              <a:defRPr/>
            </a:pPr>
            <a:r>
              <a:rPr lang="en-US" dirty="0"/>
              <a:t>Five talks</a:t>
            </a:r>
          </a:p>
          <a:p>
            <a:pPr eaLnBrk="1" hangingPunct="1">
              <a:defRPr/>
            </a:pPr>
            <a:r>
              <a:rPr lang="en-US" dirty="0"/>
              <a:t>January 11 through February 15, 1942</a:t>
            </a:r>
          </a:p>
          <a:p>
            <a:pPr eaLnBrk="1" hangingPunct="1">
              <a:defRPr/>
            </a:pPr>
            <a:r>
              <a:rPr lang="en-US" dirty="0"/>
              <a:t>“What Christians Believe”</a:t>
            </a:r>
          </a:p>
          <a:p>
            <a:pPr eaLnBrk="1" hangingPunct="1">
              <a:defRPr/>
            </a:pPr>
            <a:r>
              <a:rPr lang="en-US" dirty="0"/>
              <a:t>Focus: Chapter 3</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263EE-C718-41B5-69A9-8F2BA8BC9E8A}"/>
              </a:ext>
            </a:extLst>
          </p:cNvPr>
          <p:cNvSpPr>
            <a:spLocks noGrp="1"/>
          </p:cNvSpPr>
          <p:nvPr>
            <p:ph type="title"/>
          </p:nvPr>
        </p:nvSpPr>
        <p:spPr>
          <a:xfrm>
            <a:off x="457200" y="274638"/>
            <a:ext cx="8229600" cy="1143000"/>
          </a:xfrm>
        </p:spPr>
        <p:txBody>
          <a:bodyPr wrap="square" anchor="ctr">
            <a:normAutofit fontScale="90000"/>
          </a:bodyPr>
          <a:lstStyle/>
          <a:p>
            <a:r>
              <a:rPr lang="en-US" dirty="0"/>
              <a:t>Book II: “The Shocking Alternative”</a:t>
            </a:r>
          </a:p>
        </p:txBody>
      </p:sp>
      <p:pic>
        <p:nvPicPr>
          <p:cNvPr id="4" name="Picture 2" descr="http://www.examiner.com/images/blog/wysiwyg/image/Trilemma.jpg">
            <a:extLst>
              <a:ext uri="{FF2B5EF4-FFF2-40B4-BE49-F238E27FC236}">
                <a16:creationId xmlns:a16="http://schemas.microsoft.com/office/drawing/2014/main" id="{67742EF2-232F-133C-2229-3E5D1F96F66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 y="1853045"/>
            <a:ext cx="8229600" cy="3990109"/>
          </a:xfrm>
          <a:prstGeom prst="rect">
            <a:avLst/>
          </a:prstGeom>
          <a:solidFill>
            <a:srgbClr val="FFFFFF"/>
          </a:solidFill>
        </p:spPr>
      </p:pic>
    </p:spTree>
    <p:extLst>
      <p:ext uri="{BB962C8B-B14F-4D97-AF65-F5344CB8AC3E}">
        <p14:creationId xmlns:p14="http://schemas.microsoft.com/office/powerpoint/2010/main" val="11621913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Lucy in </a:t>
            </a:r>
            <a:r>
              <a:rPr lang="en-US" i="1" dirty="0"/>
              <a:t>The Lion, the Witch…</a:t>
            </a:r>
          </a:p>
        </p:txBody>
      </p:sp>
      <p:sp>
        <p:nvSpPr>
          <p:cNvPr id="6" name="Content Placeholder 5"/>
          <p:cNvSpPr>
            <a:spLocks noGrp="1"/>
          </p:cNvSpPr>
          <p:nvPr>
            <p:ph sz="half" idx="1"/>
          </p:nvPr>
        </p:nvSpPr>
        <p:spPr>
          <a:xfrm>
            <a:off x="304800" y="1600200"/>
            <a:ext cx="4038600" cy="4495800"/>
          </a:xfrm>
        </p:spPr>
        <p:txBody>
          <a:bodyPr>
            <a:noAutofit/>
          </a:bodyPr>
          <a:lstStyle/>
          <a:p>
            <a:r>
              <a:rPr lang="en-US" dirty="0"/>
              <a:t>The context</a:t>
            </a:r>
          </a:p>
          <a:p>
            <a:r>
              <a:rPr lang="en-US" dirty="0"/>
              <a:t>The three options for Lucy.</a:t>
            </a:r>
          </a:p>
          <a:p>
            <a:r>
              <a:rPr lang="en-US" dirty="0"/>
              <a:t>“Logic!” said the Professor half to himself. “Why don’t they teach logic at these schools? There are only three possibilities.” …</a:t>
            </a:r>
          </a:p>
        </p:txBody>
      </p:sp>
      <p:sp>
        <p:nvSpPr>
          <p:cNvPr id="2" name="Content Placeholder 1"/>
          <p:cNvSpPr>
            <a:spLocks noGrp="1"/>
          </p:cNvSpPr>
          <p:nvPr>
            <p:ph sz="half" idx="2"/>
          </p:nvPr>
        </p:nvSpPr>
        <p:spPr/>
        <p:txBody>
          <a:bodyPr/>
          <a:lstStyle/>
          <a:p>
            <a:endParaRPr lang="en-US"/>
          </a:p>
        </p:txBody>
      </p:sp>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345" y="2286000"/>
            <a:ext cx="4752855" cy="2743200"/>
          </a:xfrm>
          <a:prstGeom prst="rect">
            <a:avLst/>
          </a:prstGeom>
        </p:spPr>
      </p:pic>
    </p:spTree>
    <p:extLst>
      <p:ext uri="{BB962C8B-B14F-4D97-AF65-F5344CB8AC3E}">
        <p14:creationId xmlns:p14="http://schemas.microsoft.com/office/powerpoint/2010/main" val="423298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Professor </a:t>
            </a:r>
            <a:r>
              <a:rPr lang="en-US" dirty="0" err="1"/>
              <a:t>Kirke</a:t>
            </a:r>
            <a:endParaRPr lang="en-US" dirty="0"/>
          </a:p>
        </p:txBody>
      </p:sp>
      <p:sp>
        <p:nvSpPr>
          <p:cNvPr id="3" name="Content Placeholder 2"/>
          <p:cNvSpPr>
            <a:spLocks noGrp="1"/>
          </p:cNvSpPr>
          <p:nvPr>
            <p:ph sz="half" idx="1"/>
          </p:nvPr>
        </p:nvSpPr>
        <p:spPr/>
        <p:txBody>
          <a:bodyPr>
            <a:normAutofit fontScale="92500"/>
          </a:bodyPr>
          <a:lstStyle/>
          <a:p>
            <a:pPr marL="0" indent="0">
              <a:buNone/>
            </a:pPr>
            <a:r>
              <a:rPr lang="en-US" dirty="0"/>
              <a:t>“Either your sister is telling </a:t>
            </a:r>
            <a:r>
              <a:rPr lang="en-US" u="sng" dirty="0"/>
              <a:t>lies</a:t>
            </a:r>
            <a:r>
              <a:rPr lang="en-US" dirty="0"/>
              <a:t>, or she is </a:t>
            </a:r>
            <a:r>
              <a:rPr lang="en-US" u="sng" dirty="0"/>
              <a:t>mad</a:t>
            </a:r>
            <a:r>
              <a:rPr lang="en-US" dirty="0"/>
              <a:t>, or she is telling the </a:t>
            </a:r>
            <a:r>
              <a:rPr lang="en-US" u="sng" dirty="0"/>
              <a:t>truth</a:t>
            </a:r>
            <a:r>
              <a:rPr lang="en-US" dirty="0"/>
              <a:t>. You know she doesn’t tell lies and it is obvious that she is not mad. For the moment then and unless any further evidence turns up, we must assume that she is telling the truth.”</a:t>
            </a:r>
          </a:p>
        </p:txBody>
      </p:sp>
      <p:pic>
        <p:nvPicPr>
          <p:cNvPr id="6" name="Content Placeholder 8" descr="img012.jpg"/>
          <p:cNvPicPr>
            <a:picLocks noChangeAspect="1"/>
          </p:cNvPicPr>
          <p:nvPr/>
        </p:nvPicPr>
        <p:blipFill>
          <a:blip r:embed="rId2" cstate="print"/>
          <a:stretch>
            <a:fillRect/>
          </a:stretch>
        </p:blipFill>
        <p:spPr>
          <a:xfrm>
            <a:off x="4648202" y="1417638"/>
            <a:ext cx="3733568" cy="4572000"/>
          </a:xfrm>
          <a:prstGeom prst="rect">
            <a:avLst/>
          </a:prstGeom>
        </p:spPr>
      </p:pic>
    </p:spTree>
    <p:extLst>
      <p:ext uri="{BB962C8B-B14F-4D97-AF65-F5344CB8AC3E}">
        <p14:creationId xmlns:p14="http://schemas.microsoft.com/office/powerpoint/2010/main" val="35412936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BF69E-A444-C885-9FBD-FCB532A9954F}"/>
              </a:ext>
            </a:extLst>
          </p:cNvPr>
          <p:cNvSpPr>
            <a:spLocks noGrp="1"/>
          </p:cNvSpPr>
          <p:nvPr>
            <p:ph type="title"/>
          </p:nvPr>
        </p:nvSpPr>
        <p:spPr/>
        <p:txBody>
          <a:bodyPr/>
          <a:lstStyle/>
          <a:p>
            <a:r>
              <a:rPr lang="en-US" dirty="0"/>
              <a:t>YouTube on C. S. Lewis Doodles</a:t>
            </a:r>
          </a:p>
        </p:txBody>
      </p:sp>
      <p:sp>
        <p:nvSpPr>
          <p:cNvPr id="3" name="Content Placeholder 2">
            <a:extLst>
              <a:ext uri="{FF2B5EF4-FFF2-40B4-BE49-F238E27FC236}">
                <a16:creationId xmlns:a16="http://schemas.microsoft.com/office/drawing/2014/main" id="{ED6A423D-A624-E1E1-F8A2-8EFA4B60DD2F}"/>
              </a:ext>
            </a:extLst>
          </p:cNvPr>
          <p:cNvSpPr>
            <a:spLocks noGrp="1"/>
          </p:cNvSpPr>
          <p:nvPr>
            <p:ph idx="1"/>
          </p:nvPr>
        </p:nvSpPr>
        <p:spPr/>
        <p:txBody>
          <a:bodyPr/>
          <a:lstStyle/>
          <a:p>
            <a:pPr marL="0" indent="0">
              <a:buNone/>
            </a:pPr>
            <a:r>
              <a:rPr lang="en-US" sz="2800" dirty="0"/>
              <a:t>https://www.youtube.com/watch?v=bxzuh5Xx5G4</a:t>
            </a:r>
          </a:p>
        </p:txBody>
      </p:sp>
    </p:spTree>
    <p:extLst>
      <p:ext uri="{BB962C8B-B14F-4D97-AF65-F5344CB8AC3E}">
        <p14:creationId xmlns:p14="http://schemas.microsoft.com/office/powerpoint/2010/main" val="13914373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Nicol Cross</a:t>
            </a:r>
          </a:p>
        </p:txBody>
      </p:sp>
      <p:sp>
        <p:nvSpPr>
          <p:cNvPr id="3" name="Content Placeholder 2"/>
          <p:cNvSpPr>
            <a:spLocks noGrp="1"/>
          </p:cNvSpPr>
          <p:nvPr>
            <p:ph idx="1"/>
          </p:nvPr>
        </p:nvSpPr>
        <p:spPr/>
        <p:txBody>
          <a:bodyPr>
            <a:normAutofit/>
          </a:bodyPr>
          <a:lstStyle/>
          <a:p>
            <a:r>
              <a:rPr lang="en-US" dirty="0"/>
              <a:t>The Principal of Manchester College at Oxford University, Nicol Cross, a Unitarian, didn’t like the logic of Lewis in one of his talks over the BBC.</a:t>
            </a:r>
          </a:p>
          <a:p>
            <a:r>
              <a:rPr lang="en-US" dirty="0"/>
              <a:t>Cross called himself a Unitarian—a creed sometimes defined as “one God, no devil, and twenty shillings in the pound.”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wrap="square" anchor="ctr">
            <a:normAutofit/>
          </a:bodyPr>
          <a:lstStyle/>
          <a:p>
            <a:r>
              <a:rPr lang="en-US" dirty="0"/>
              <a:t>Nicol Cross</a:t>
            </a:r>
          </a:p>
        </p:txBody>
      </p:sp>
      <p:sp>
        <p:nvSpPr>
          <p:cNvPr id="3" name="Content Placeholder 2"/>
          <p:cNvSpPr>
            <a:spLocks noGrp="1"/>
          </p:cNvSpPr>
          <p:nvPr>
            <p:ph sz="half" idx="1"/>
          </p:nvPr>
        </p:nvSpPr>
        <p:spPr>
          <a:xfrm>
            <a:off x="457200" y="1600200"/>
            <a:ext cx="4038600" cy="4495800"/>
          </a:xfrm>
        </p:spPr>
        <p:txBody>
          <a:bodyPr wrap="square" anchor="t">
            <a:normAutofit/>
          </a:bodyPr>
          <a:lstStyle/>
          <a:p>
            <a:pPr marL="0" indent="0">
              <a:buNone/>
            </a:pPr>
            <a:r>
              <a:rPr lang="en-US" dirty="0"/>
              <a:t>Principal Nicol Cross wanted to believe that Jesus was a good man, but nothing more.</a:t>
            </a:r>
          </a:p>
        </p:txBody>
      </p:sp>
      <p:pic>
        <p:nvPicPr>
          <p:cNvPr id="1026" name="Picture 2" descr="Cover of: The good man Jesus and the scoundrel Christ by Philip Pullman">
            <a:extLst>
              <a:ext uri="{FF2B5EF4-FFF2-40B4-BE49-F238E27FC236}">
                <a16:creationId xmlns:a16="http://schemas.microsoft.com/office/drawing/2014/main" id="{27300146-0DDD-17EB-4A9B-3174C01424E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00534" y="1600200"/>
            <a:ext cx="2733932" cy="4495800"/>
          </a:xfrm>
          <a:prstGeom prst="rect">
            <a:avLst/>
          </a:prstGeom>
          <a:solidFill>
            <a:srgbClr val="FFFFFF"/>
          </a:solidFill>
        </p:spPr>
      </p:pic>
    </p:spTree>
    <p:extLst>
      <p:ext uri="{BB962C8B-B14F-4D97-AF65-F5344CB8AC3E}">
        <p14:creationId xmlns:p14="http://schemas.microsoft.com/office/powerpoint/2010/main" val="3567356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Nicol Cross</a:t>
            </a:r>
          </a:p>
        </p:txBody>
      </p:sp>
      <p:sp>
        <p:nvSpPr>
          <p:cNvPr id="3" name="Content Placeholder 2"/>
          <p:cNvSpPr>
            <a:spLocks noGrp="1"/>
          </p:cNvSpPr>
          <p:nvPr>
            <p:ph idx="1"/>
          </p:nvPr>
        </p:nvSpPr>
        <p:spPr/>
        <p:txBody>
          <a:bodyPr>
            <a:normAutofit fontScale="92500" lnSpcReduction="20000"/>
          </a:bodyPr>
          <a:lstStyle/>
          <a:p>
            <a:r>
              <a:rPr lang="en-US" dirty="0"/>
              <a:t>He said at a meeting of the Socratic Club on November 11, 1946, that “he must allude to the ‘vulgar nonsense’ that ‘a man who said the things that Jesus said, and was not God would be either a lunatic or a devil.’”</a:t>
            </a:r>
          </a:p>
          <a:p>
            <a:pPr>
              <a:spcBef>
                <a:spcPts val="1800"/>
              </a:spcBef>
            </a:pPr>
            <a:r>
              <a:rPr lang="en-US" dirty="0"/>
              <a:t>He said that this represented such a simplification of the possibilities as only a naïve person could perpetrate, who combined a triple ignorance of New Testament criticism, of psychology, and of elementary logic.</a:t>
            </a:r>
          </a:p>
        </p:txBody>
      </p:sp>
    </p:spTree>
    <p:extLst>
      <p:ext uri="{BB962C8B-B14F-4D97-AF65-F5344CB8AC3E}">
        <p14:creationId xmlns:p14="http://schemas.microsoft.com/office/powerpoint/2010/main" val="236989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Lewis on the BBC</a:t>
            </a:r>
          </a:p>
        </p:txBody>
      </p:sp>
      <p:sp>
        <p:nvSpPr>
          <p:cNvPr id="3" name="Content Placeholder 2"/>
          <p:cNvSpPr>
            <a:spLocks noGrp="1"/>
          </p:cNvSpPr>
          <p:nvPr>
            <p:ph idx="1"/>
          </p:nvPr>
        </p:nvSpPr>
        <p:spPr/>
        <p:txBody>
          <a:bodyPr>
            <a:normAutofit/>
          </a:bodyPr>
          <a:lstStyle/>
          <a:p>
            <a:pPr marL="0" indent="0">
              <a:buNone/>
            </a:pPr>
            <a:r>
              <a:rPr lang="en-US" dirty="0"/>
              <a:t>Nicol Cross was referencing Lewis’s BBC address, entitled “The Shocking Alternative,” first delivered on Feb. 1, 1942, an address that later became Chapter Three of Book Two in </a:t>
            </a:r>
            <a:r>
              <a:rPr lang="en-US" i="1" dirty="0"/>
              <a:t>Mere Christianity</a:t>
            </a:r>
            <a:r>
              <a:rPr lang="en-US" dirty="0"/>
              <a:t>. Elton </a:t>
            </a:r>
            <a:r>
              <a:rPr lang="en-US" dirty="0" err="1"/>
              <a:t>Trueblood</a:t>
            </a:r>
            <a:r>
              <a:rPr lang="en-US" dirty="0"/>
              <a:t>, professor of philosophy and chaplain at both Stanford University and Earlham College, had a much different and more accurate perspective on this most powerful chapter: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31192-8CEA-F77A-3335-234B5A4936C7}"/>
              </a:ext>
            </a:extLst>
          </p:cNvPr>
          <p:cNvSpPr>
            <a:spLocks noGrp="1"/>
          </p:cNvSpPr>
          <p:nvPr>
            <p:ph type="title"/>
          </p:nvPr>
        </p:nvSpPr>
        <p:spPr/>
        <p:txBody>
          <a:bodyPr/>
          <a:lstStyle/>
          <a:p>
            <a:r>
              <a:rPr lang="en-US" dirty="0"/>
              <a:t>“Christian Apologetics”</a:t>
            </a:r>
          </a:p>
        </p:txBody>
      </p:sp>
      <p:sp>
        <p:nvSpPr>
          <p:cNvPr id="3" name="Content Placeholder 2">
            <a:extLst>
              <a:ext uri="{FF2B5EF4-FFF2-40B4-BE49-F238E27FC236}">
                <a16:creationId xmlns:a16="http://schemas.microsoft.com/office/drawing/2014/main" id="{C0732D2A-16D8-DDD2-8A3F-924FE5E5A923}"/>
              </a:ext>
            </a:extLst>
          </p:cNvPr>
          <p:cNvSpPr>
            <a:spLocks noGrp="1"/>
          </p:cNvSpPr>
          <p:nvPr>
            <p:ph idx="1"/>
          </p:nvPr>
        </p:nvSpPr>
        <p:spPr/>
        <p:txBody>
          <a:bodyPr/>
          <a:lstStyle/>
          <a:p>
            <a:r>
              <a:rPr lang="en-US" sz="2600" dirty="0"/>
              <a:t>From the collection </a:t>
            </a:r>
            <a:r>
              <a:rPr lang="en-US" sz="2600" i="1" dirty="0"/>
              <a:t>God in the Dock</a:t>
            </a:r>
            <a:r>
              <a:rPr lang="en-US" sz="2600" dirty="0"/>
              <a:t>.</a:t>
            </a:r>
          </a:p>
          <a:p>
            <a:r>
              <a:rPr lang="en-US" sz="2600" dirty="0"/>
              <a:t>In the first half of the essay he is speaking more about Christian witness and evangelism than apologetics.</a:t>
            </a:r>
          </a:p>
          <a:p>
            <a:r>
              <a:rPr lang="en-US" sz="2600" dirty="0"/>
              <a:t>For example, he invites us to check our assumptions about what people think words such as “charity,” “Christian,” “atonement,” and “morality” mean.</a:t>
            </a:r>
          </a:p>
          <a:p>
            <a:r>
              <a:rPr lang="en-US" sz="2600" dirty="0"/>
              <a:t>He states, “What we want is not more little books about Christianity, but more little books by Christians on other subjects—with their Christianity latent.”</a:t>
            </a:r>
          </a:p>
        </p:txBody>
      </p:sp>
    </p:spTree>
    <p:extLst>
      <p:ext uri="{BB962C8B-B14F-4D97-AF65-F5344CB8AC3E}">
        <p14:creationId xmlns:p14="http://schemas.microsoft.com/office/powerpoint/2010/main" val="159728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Elton Trueblood</a:t>
            </a:r>
          </a:p>
        </p:txBody>
      </p:sp>
      <p:sp>
        <p:nvSpPr>
          <p:cNvPr id="3" name="Content Placeholder 2"/>
          <p:cNvSpPr>
            <a:spLocks noGrp="1"/>
          </p:cNvSpPr>
          <p:nvPr>
            <p:ph idx="1"/>
          </p:nvPr>
        </p:nvSpPr>
        <p:spPr/>
        <p:txBody>
          <a:bodyPr/>
          <a:lstStyle/>
          <a:p>
            <a:r>
              <a:rPr lang="en-US" sz="2800" dirty="0"/>
              <a:t>“In reading Lewis I could not escape the conclusion that the popular view of Christ as being a Teacher, and only a Teacher, has within it a self-contradiction that cannot be resolved. I saw, in short, that conventional liberalism cannot survive rigorous and rational analysis.” (Elton </a:t>
            </a:r>
            <a:r>
              <a:rPr lang="en-US" sz="2800" dirty="0" err="1"/>
              <a:t>Trueblood</a:t>
            </a:r>
            <a:r>
              <a:rPr lang="en-US" sz="2800" dirty="0"/>
              <a:t>, </a:t>
            </a:r>
            <a:r>
              <a:rPr lang="en-US" sz="2800" i="1" dirty="0"/>
              <a:t>While It Is Day: An Autobiography</a:t>
            </a:r>
            <a:r>
              <a:rPr lang="en-US" sz="2800" dirty="0"/>
              <a:t>, 99)</a:t>
            </a:r>
          </a:p>
          <a:p>
            <a:r>
              <a:rPr lang="en-US" sz="2800" dirty="0"/>
              <a:t>Read “only a Teacher” as “a good man, but nothing else.”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1D1F8-75ED-7A7A-CCFC-17064EB31A16}"/>
              </a:ext>
            </a:extLst>
          </p:cNvPr>
          <p:cNvSpPr>
            <a:spLocks noGrp="1"/>
          </p:cNvSpPr>
          <p:nvPr>
            <p:ph type="title"/>
          </p:nvPr>
        </p:nvSpPr>
        <p:spPr/>
        <p:txBody>
          <a:bodyPr/>
          <a:lstStyle/>
          <a:p>
            <a:r>
              <a:rPr lang="en-US" dirty="0"/>
              <a:t>Elton Trueblood</a:t>
            </a:r>
          </a:p>
        </p:txBody>
      </p:sp>
      <p:sp>
        <p:nvSpPr>
          <p:cNvPr id="3" name="Content Placeholder 2">
            <a:extLst>
              <a:ext uri="{FF2B5EF4-FFF2-40B4-BE49-F238E27FC236}">
                <a16:creationId xmlns:a16="http://schemas.microsoft.com/office/drawing/2014/main" id="{5760346B-9367-4168-CC02-CAFD429F57BC}"/>
              </a:ext>
            </a:extLst>
          </p:cNvPr>
          <p:cNvSpPr>
            <a:spLocks noGrp="1"/>
          </p:cNvSpPr>
          <p:nvPr>
            <p:ph idx="1"/>
          </p:nvPr>
        </p:nvSpPr>
        <p:spPr/>
        <p:txBody>
          <a:bodyPr/>
          <a:lstStyle/>
          <a:p>
            <a:pPr marL="0" indent="0">
              <a:buNone/>
            </a:pPr>
            <a:r>
              <a:rPr lang="en-US" dirty="0"/>
              <a:t>“C. S. Lewis reached me primarily because he turned the intellectual tables. I was wholly accustomed to a world in which the sophisticates engaged in attack, while the Christians sought bravely to be on the defense, but Lewis turned this around and forced the unbeliever into a posture of defense….</a:t>
            </a:r>
          </a:p>
        </p:txBody>
      </p:sp>
    </p:spTree>
    <p:extLst>
      <p:ext uri="{BB962C8B-B14F-4D97-AF65-F5344CB8AC3E}">
        <p14:creationId xmlns:p14="http://schemas.microsoft.com/office/powerpoint/2010/main" val="20172884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1D1F8-75ED-7A7A-CCFC-17064EB31A16}"/>
              </a:ext>
            </a:extLst>
          </p:cNvPr>
          <p:cNvSpPr>
            <a:spLocks noGrp="1"/>
          </p:cNvSpPr>
          <p:nvPr>
            <p:ph type="title"/>
          </p:nvPr>
        </p:nvSpPr>
        <p:spPr>
          <a:xfrm>
            <a:off x="457200" y="274638"/>
            <a:ext cx="8229600" cy="1143000"/>
          </a:xfrm>
        </p:spPr>
        <p:txBody>
          <a:bodyPr wrap="square" anchor="ctr">
            <a:normAutofit/>
          </a:bodyPr>
          <a:lstStyle/>
          <a:p>
            <a:r>
              <a:rPr lang="en-US" dirty="0"/>
              <a:t>Elton Trueblood</a:t>
            </a:r>
          </a:p>
        </p:txBody>
      </p:sp>
      <p:pic>
        <p:nvPicPr>
          <p:cNvPr id="6" name="Content Placeholder 5" descr="A sign on a building&#10;&#10;Description automatically generated">
            <a:extLst>
              <a:ext uri="{FF2B5EF4-FFF2-40B4-BE49-F238E27FC236}">
                <a16:creationId xmlns:a16="http://schemas.microsoft.com/office/drawing/2014/main" id="{E7475807-939F-44AC-3DC4-48C7AB310E8A}"/>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r="24320" b="3"/>
          <a:stretch/>
        </p:blipFill>
        <p:spPr>
          <a:xfrm>
            <a:off x="457200" y="1600200"/>
            <a:ext cx="4038600" cy="4495800"/>
          </a:xfrm>
          <a:noFill/>
        </p:spPr>
      </p:pic>
      <p:sp>
        <p:nvSpPr>
          <p:cNvPr id="3" name="Content Placeholder 2">
            <a:extLst>
              <a:ext uri="{FF2B5EF4-FFF2-40B4-BE49-F238E27FC236}">
                <a16:creationId xmlns:a16="http://schemas.microsoft.com/office/drawing/2014/main" id="{5760346B-9367-4168-CC02-CAFD429F57BC}"/>
              </a:ext>
            </a:extLst>
          </p:cNvPr>
          <p:cNvSpPr>
            <a:spLocks noGrp="1"/>
          </p:cNvSpPr>
          <p:nvPr>
            <p:ph sz="half" idx="2"/>
          </p:nvPr>
        </p:nvSpPr>
        <p:spPr>
          <a:xfrm>
            <a:off x="4648200" y="1600200"/>
            <a:ext cx="4038600" cy="4495800"/>
          </a:xfrm>
        </p:spPr>
        <p:txBody>
          <a:bodyPr wrap="square" anchor="t">
            <a:normAutofit/>
          </a:bodyPr>
          <a:lstStyle/>
          <a:p>
            <a:pPr marL="0" indent="0">
              <a:buNone/>
            </a:pPr>
            <a:r>
              <a:rPr lang="en-US" dirty="0"/>
              <a:t>…. In the </a:t>
            </a:r>
            <a:r>
              <a:rPr lang="en-US" i="1" dirty="0"/>
              <a:t>Screwtape Letters </a:t>
            </a:r>
            <a:r>
              <a:rPr lang="en-US" dirty="0"/>
              <a:t>dated July 5, 1941, at Magdalen College, Oxford, Lewis, who up to that time had been an inconspicuous academician, inaugurated a new Christian strategy.”</a:t>
            </a:r>
          </a:p>
        </p:txBody>
      </p:sp>
    </p:spTree>
    <p:extLst>
      <p:ext uri="{BB962C8B-B14F-4D97-AF65-F5344CB8AC3E}">
        <p14:creationId xmlns:p14="http://schemas.microsoft.com/office/powerpoint/2010/main" val="2753794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7667E85-72E5-BAF4-82AA-02D83D6B6CF9}"/>
              </a:ext>
            </a:extLst>
          </p:cNvPr>
          <p:cNvSpPr>
            <a:spLocks noGrp="1" noChangeArrowheads="1"/>
          </p:cNvSpPr>
          <p:nvPr>
            <p:ph type="title"/>
          </p:nvPr>
        </p:nvSpPr>
        <p:spPr/>
        <p:txBody>
          <a:bodyPr/>
          <a:lstStyle/>
          <a:p>
            <a:pPr eaLnBrk="1" hangingPunct="1">
              <a:defRPr/>
            </a:pPr>
            <a:r>
              <a:rPr lang="en-US" dirty="0"/>
              <a:t>Book III</a:t>
            </a:r>
          </a:p>
        </p:txBody>
      </p:sp>
      <p:sp>
        <p:nvSpPr>
          <p:cNvPr id="18435" name="Rectangle 3">
            <a:extLst>
              <a:ext uri="{FF2B5EF4-FFF2-40B4-BE49-F238E27FC236}">
                <a16:creationId xmlns:a16="http://schemas.microsoft.com/office/drawing/2014/main" id="{5107ED1E-6054-A659-997F-28D71A6BF391}"/>
              </a:ext>
            </a:extLst>
          </p:cNvPr>
          <p:cNvSpPr>
            <a:spLocks noGrp="1" noChangeArrowheads="1"/>
          </p:cNvSpPr>
          <p:nvPr>
            <p:ph type="body" idx="1"/>
          </p:nvPr>
        </p:nvSpPr>
        <p:spPr/>
        <p:txBody>
          <a:bodyPr/>
          <a:lstStyle/>
          <a:p>
            <a:pPr eaLnBrk="1" hangingPunct="1">
              <a:defRPr/>
            </a:pPr>
            <a:r>
              <a:rPr lang="en-US" dirty="0"/>
              <a:t>Eight Talks</a:t>
            </a:r>
          </a:p>
          <a:p>
            <a:pPr eaLnBrk="1" hangingPunct="1">
              <a:defRPr/>
            </a:pPr>
            <a:r>
              <a:rPr lang="en-US" dirty="0"/>
              <a:t>Practical advice: “Christian Behaviour”</a:t>
            </a:r>
          </a:p>
          <a:p>
            <a:pPr eaLnBrk="1" hangingPunct="1">
              <a:defRPr/>
            </a:pPr>
            <a:r>
              <a:rPr lang="en-US" dirty="0"/>
              <a:t>September 20 through November 8, 1942</a:t>
            </a:r>
          </a:p>
          <a:p>
            <a:pPr eaLnBrk="1" hangingPunct="1">
              <a:defRPr/>
            </a:pPr>
            <a:r>
              <a:rPr lang="en-US" dirty="0"/>
              <a:t>Focus</a:t>
            </a:r>
            <a:r>
              <a:rPr lang="en-US"/>
              <a:t>: Chapters 1 and 10</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10DB7-8FAF-F509-7785-003A406A3A52}"/>
              </a:ext>
            </a:extLst>
          </p:cNvPr>
          <p:cNvSpPr>
            <a:spLocks noGrp="1"/>
          </p:cNvSpPr>
          <p:nvPr>
            <p:ph type="title"/>
          </p:nvPr>
        </p:nvSpPr>
        <p:spPr/>
        <p:txBody>
          <a:bodyPr/>
          <a:lstStyle/>
          <a:p>
            <a:r>
              <a:rPr lang="en-US" dirty="0"/>
              <a:t>“The Three Parts of Morality”</a:t>
            </a:r>
          </a:p>
        </p:txBody>
      </p:sp>
      <p:sp>
        <p:nvSpPr>
          <p:cNvPr id="3" name="Content Placeholder 2">
            <a:extLst>
              <a:ext uri="{FF2B5EF4-FFF2-40B4-BE49-F238E27FC236}">
                <a16:creationId xmlns:a16="http://schemas.microsoft.com/office/drawing/2014/main" id="{A1C3CBF6-5D3E-005D-EED2-248EAC139F7D}"/>
              </a:ext>
            </a:extLst>
          </p:cNvPr>
          <p:cNvSpPr>
            <a:spLocks noGrp="1"/>
          </p:cNvSpPr>
          <p:nvPr>
            <p:ph idx="1"/>
          </p:nvPr>
        </p:nvSpPr>
        <p:spPr/>
        <p:txBody>
          <a:bodyPr/>
          <a:lstStyle/>
          <a:p>
            <a:r>
              <a:rPr lang="en-US" sz="2800" dirty="0">
                <a:effectLst/>
                <a:latin typeface="+mj-lt"/>
                <a:ea typeface="Times New Roman" panose="02020603050405020304" pitchFamily="18" charset="0"/>
              </a:rPr>
              <a:t>Harry Emerson Fosdick: “Tell me what kind of a God you don’t believe in. Perhaps I don’t believe in that kind of God either.”</a:t>
            </a:r>
          </a:p>
          <a:p>
            <a:pPr marL="514350" indent="-514350">
              <a:buFont typeface="+mj-lt"/>
              <a:buAutoNum type="arabicPeriod"/>
            </a:pPr>
            <a:r>
              <a:rPr lang="en-US" sz="2800" dirty="0">
                <a:effectLst/>
                <a:latin typeface="+mj-lt"/>
              </a:rPr>
              <a:t>Fair play and harmony between individuals.</a:t>
            </a:r>
          </a:p>
          <a:p>
            <a:pPr marL="514350" indent="-514350">
              <a:buFont typeface="+mj-lt"/>
              <a:buAutoNum type="arabicPeriod"/>
            </a:pPr>
            <a:r>
              <a:rPr lang="en-US" sz="2800" dirty="0">
                <a:effectLst/>
                <a:latin typeface="+mj-lt"/>
              </a:rPr>
              <a:t>Harmonizing the things inside each individual</a:t>
            </a:r>
          </a:p>
          <a:p>
            <a:pPr marL="514350" indent="-514350">
              <a:buFont typeface="+mj-lt"/>
              <a:buAutoNum type="arabicPeriod"/>
            </a:pPr>
            <a:r>
              <a:rPr lang="en-US" sz="2800" dirty="0">
                <a:effectLst/>
                <a:latin typeface="+mj-lt"/>
              </a:rPr>
              <a:t>The general purpose of human life as a whole.</a:t>
            </a:r>
          </a:p>
          <a:p>
            <a:pPr marL="0" indent="0">
              <a:spcBef>
                <a:spcPts val="2400"/>
              </a:spcBef>
              <a:buNone/>
            </a:pPr>
            <a:r>
              <a:rPr lang="en-US" sz="2800" dirty="0">
                <a:effectLst/>
                <a:latin typeface="+mj-lt"/>
              </a:rPr>
              <a:t>In that third and last part of morality, we find an opening for witness.</a:t>
            </a:r>
          </a:p>
        </p:txBody>
      </p:sp>
    </p:spTree>
    <p:extLst>
      <p:ext uri="{BB962C8B-B14F-4D97-AF65-F5344CB8AC3E}">
        <p14:creationId xmlns:p14="http://schemas.microsoft.com/office/powerpoint/2010/main" val="427725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B6E5A-D761-2522-D460-0F11AC64E456}"/>
              </a:ext>
            </a:extLst>
          </p:cNvPr>
          <p:cNvSpPr>
            <a:spLocks noGrp="1"/>
          </p:cNvSpPr>
          <p:nvPr>
            <p:ph type="title"/>
          </p:nvPr>
        </p:nvSpPr>
        <p:spPr/>
        <p:txBody>
          <a:bodyPr/>
          <a:lstStyle/>
          <a:p>
            <a:r>
              <a:rPr lang="en-US" dirty="0"/>
              <a:t>The Argument from Desire</a:t>
            </a:r>
          </a:p>
        </p:txBody>
      </p:sp>
      <p:sp>
        <p:nvSpPr>
          <p:cNvPr id="3" name="Content Placeholder 2">
            <a:extLst>
              <a:ext uri="{FF2B5EF4-FFF2-40B4-BE49-F238E27FC236}">
                <a16:creationId xmlns:a16="http://schemas.microsoft.com/office/drawing/2014/main" id="{B7BB08A6-35A5-E751-5150-252166F3A67A}"/>
              </a:ext>
            </a:extLst>
          </p:cNvPr>
          <p:cNvSpPr>
            <a:spLocks noGrp="1"/>
          </p:cNvSpPr>
          <p:nvPr>
            <p:ph idx="1"/>
          </p:nvPr>
        </p:nvSpPr>
        <p:spPr/>
        <p:txBody>
          <a:bodyPr/>
          <a:lstStyle/>
          <a:p>
            <a:r>
              <a:rPr lang="en-US" sz="4400" dirty="0"/>
              <a:t>“</a:t>
            </a:r>
            <a:r>
              <a:rPr lang="en-US" dirty="0">
                <a:effectLst/>
                <a:latin typeface="Calibri (Body)"/>
                <a:ea typeface="Times New Roman" panose="02020603050405020304" pitchFamily="18" charset="0"/>
              </a:rPr>
              <a:t>If I find in myself a desire …”</a:t>
            </a:r>
            <a:endParaRPr lang="en-US" sz="4400" dirty="0"/>
          </a:p>
        </p:txBody>
      </p:sp>
    </p:spTree>
    <p:extLst>
      <p:ext uri="{BB962C8B-B14F-4D97-AF65-F5344CB8AC3E}">
        <p14:creationId xmlns:p14="http://schemas.microsoft.com/office/powerpoint/2010/main" val="11950072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0D63F-D4B6-0AF6-FC4A-A7C95BCB3FC7}"/>
              </a:ext>
            </a:extLst>
          </p:cNvPr>
          <p:cNvSpPr>
            <a:spLocks noGrp="1"/>
          </p:cNvSpPr>
          <p:nvPr>
            <p:ph type="title"/>
          </p:nvPr>
        </p:nvSpPr>
        <p:spPr/>
        <p:txBody>
          <a:bodyPr/>
          <a:lstStyle/>
          <a:p>
            <a:r>
              <a:rPr lang="en-US" i="1" dirty="0"/>
              <a:t>Mere Christianity</a:t>
            </a:r>
            <a:r>
              <a:rPr lang="en-US" dirty="0"/>
              <a:t>, “Hope”</a:t>
            </a:r>
          </a:p>
        </p:txBody>
      </p:sp>
      <p:sp>
        <p:nvSpPr>
          <p:cNvPr id="3" name="Content Placeholder 2">
            <a:extLst>
              <a:ext uri="{FF2B5EF4-FFF2-40B4-BE49-F238E27FC236}">
                <a16:creationId xmlns:a16="http://schemas.microsoft.com/office/drawing/2014/main" id="{8CF1C45B-E386-34DD-465A-343EB59E8BD1}"/>
              </a:ext>
            </a:extLst>
          </p:cNvPr>
          <p:cNvSpPr>
            <a:spLocks noGrp="1"/>
          </p:cNvSpPr>
          <p:nvPr>
            <p:ph idx="1"/>
          </p:nvPr>
        </p:nvSpPr>
        <p:spPr/>
        <p:txBody>
          <a:bodyPr>
            <a:normAutofit/>
          </a:bodyPr>
          <a:lstStyle/>
          <a:p>
            <a:pPr marL="0" indent="0">
              <a:spcBef>
                <a:spcPts val="0"/>
              </a:spcBef>
              <a:spcAft>
                <a:spcPts val="0"/>
              </a:spcAft>
              <a:buNone/>
            </a:pPr>
            <a:r>
              <a:rPr lang="en-US" sz="2800" dirty="0">
                <a:effectLst/>
                <a:latin typeface="Calibri (Body)"/>
                <a:ea typeface="Times New Roman" panose="02020603050405020304" pitchFamily="18" charset="0"/>
              </a:rPr>
              <a:t>The Christian says, “Creatures are not born with desires unless satisfaction for those desires exists. A baby feels hunger: well, there is such a thing as food. A duckling wants to swim: well, there is such a thing as water. Men feel sexual desire: well, there is such a thing as sex. If I find in myself a desire which no experience in this world can satisfy, the most probable explanation is that I was made for another world. If none of my earthly pleasures satisfy it, that does not prove that the universe is a fraud….</a:t>
            </a:r>
            <a:endParaRPr lang="en-US" dirty="0">
              <a:latin typeface="Calibri (Body)"/>
            </a:endParaRPr>
          </a:p>
        </p:txBody>
      </p:sp>
    </p:spTree>
    <p:extLst>
      <p:ext uri="{BB962C8B-B14F-4D97-AF65-F5344CB8AC3E}">
        <p14:creationId xmlns:p14="http://schemas.microsoft.com/office/powerpoint/2010/main" val="26311379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0D63F-D4B6-0AF6-FC4A-A7C95BCB3FC7}"/>
              </a:ext>
            </a:extLst>
          </p:cNvPr>
          <p:cNvSpPr>
            <a:spLocks noGrp="1"/>
          </p:cNvSpPr>
          <p:nvPr>
            <p:ph type="title"/>
          </p:nvPr>
        </p:nvSpPr>
        <p:spPr/>
        <p:txBody>
          <a:bodyPr/>
          <a:lstStyle/>
          <a:p>
            <a:r>
              <a:rPr lang="en-US" i="1" dirty="0"/>
              <a:t>Mere Christianity</a:t>
            </a:r>
            <a:r>
              <a:rPr lang="en-US" dirty="0"/>
              <a:t>, “Hope”</a:t>
            </a:r>
          </a:p>
        </p:txBody>
      </p:sp>
      <p:sp>
        <p:nvSpPr>
          <p:cNvPr id="3" name="Content Placeholder 2">
            <a:extLst>
              <a:ext uri="{FF2B5EF4-FFF2-40B4-BE49-F238E27FC236}">
                <a16:creationId xmlns:a16="http://schemas.microsoft.com/office/drawing/2014/main" id="{8CF1C45B-E386-34DD-465A-343EB59E8BD1}"/>
              </a:ext>
            </a:extLst>
          </p:cNvPr>
          <p:cNvSpPr>
            <a:spLocks noGrp="1"/>
          </p:cNvSpPr>
          <p:nvPr>
            <p:ph idx="1"/>
          </p:nvPr>
        </p:nvSpPr>
        <p:spPr/>
        <p:txBody>
          <a:bodyPr>
            <a:normAutofit fontScale="92500"/>
          </a:bodyPr>
          <a:lstStyle/>
          <a:p>
            <a:pPr marL="0" indent="0">
              <a:spcBef>
                <a:spcPts val="0"/>
              </a:spcBef>
              <a:spcAft>
                <a:spcPts val="0"/>
              </a:spcAft>
              <a:buNone/>
            </a:pPr>
            <a:r>
              <a:rPr lang="en-US" sz="2800" dirty="0">
                <a:effectLst/>
                <a:latin typeface="Calibri (Body)"/>
                <a:ea typeface="Times New Roman" panose="02020603050405020304" pitchFamily="18" charset="0"/>
              </a:rPr>
              <a:t>… Probably earthly pleasures were never meant to satisfy it, but only to arouse it, to suggest the real thing. If that is so, I must take care, on the one hand, never to despise, or be unthankful for, these earthly blessings, and on the other, never to mistake them for the something else of which they are only a kind of copy, or echo, or mirage. I must keep alive in myself the desire for my true country, which I shall not find till after death; I must never let it get snowed under or turned aside; I must make it the main object of life to press on to that other country and to help others to do the same.”</a:t>
            </a:r>
            <a:endParaRPr lang="en-US" dirty="0">
              <a:latin typeface="Calibri (Body)"/>
            </a:endParaRPr>
          </a:p>
        </p:txBody>
      </p:sp>
      <p:sp>
        <p:nvSpPr>
          <p:cNvPr id="6" name="Slide Number Placeholder 5">
            <a:extLst>
              <a:ext uri="{FF2B5EF4-FFF2-40B4-BE49-F238E27FC236}">
                <a16:creationId xmlns:a16="http://schemas.microsoft.com/office/drawing/2014/main" id="{54AFECC7-E577-A5C5-7A79-EAE06B85EFBD}"/>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5747540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C2FB3-F6EB-6D04-C560-54008CE211BE}"/>
              </a:ext>
            </a:extLst>
          </p:cNvPr>
          <p:cNvSpPr>
            <a:spLocks noGrp="1"/>
          </p:cNvSpPr>
          <p:nvPr>
            <p:ph type="title"/>
          </p:nvPr>
        </p:nvSpPr>
        <p:spPr/>
        <p:txBody>
          <a:bodyPr/>
          <a:lstStyle/>
          <a:p>
            <a:pPr>
              <a:defRPr/>
            </a:pPr>
            <a:r>
              <a:rPr lang="en-US" dirty="0"/>
              <a:t>Book IV</a:t>
            </a:r>
          </a:p>
        </p:txBody>
      </p:sp>
      <p:sp>
        <p:nvSpPr>
          <p:cNvPr id="3" name="Content Placeholder 2">
            <a:extLst>
              <a:ext uri="{FF2B5EF4-FFF2-40B4-BE49-F238E27FC236}">
                <a16:creationId xmlns:a16="http://schemas.microsoft.com/office/drawing/2014/main" id="{57378014-75F3-EE55-F08B-4D692FA1BB90}"/>
              </a:ext>
            </a:extLst>
          </p:cNvPr>
          <p:cNvSpPr>
            <a:spLocks noGrp="1"/>
          </p:cNvSpPr>
          <p:nvPr>
            <p:ph idx="1"/>
          </p:nvPr>
        </p:nvSpPr>
        <p:spPr/>
        <p:txBody>
          <a:bodyPr/>
          <a:lstStyle/>
          <a:p>
            <a:pPr>
              <a:defRPr/>
            </a:pPr>
            <a:r>
              <a:rPr lang="en-US" dirty="0"/>
              <a:t>Seven Talks</a:t>
            </a:r>
          </a:p>
          <a:p>
            <a:pPr>
              <a:defRPr/>
            </a:pPr>
            <a:r>
              <a:rPr lang="en-US" dirty="0">
                <a:effectLst/>
              </a:rPr>
              <a:t>“Beyond Personality: The Christian View of God”</a:t>
            </a:r>
          </a:p>
          <a:p>
            <a:pPr>
              <a:defRPr/>
            </a:pPr>
            <a:r>
              <a:rPr lang="en-US" dirty="0">
                <a:effectLst/>
              </a:rPr>
              <a:t>February 22 through March 30, 1944</a:t>
            </a:r>
          </a:p>
          <a:p>
            <a:pPr>
              <a:defRPr/>
            </a:pPr>
            <a:r>
              <a:rPr lang="en-US" dirty="0">
                <a:effectLst/>
              </a:rPr>
              <a:t>Focus: Chapter 8</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2DC1-7402-86A1-ECFF-D27F789B5EAA}"/>
              </a:ext>
            </a:extLst>
          </p:cNvPr>
          <p:cNvSpPr>
            <a:spLocks noGrp="1"/>
          </p:cNvSpPr>
          <p:nvPr>
            <p:ph type="title"/>
          </p:nvPr>
        </p:nvSpPr>
        <p:spPr/>
        <p:txBody>
          <a:bodyPr/>
          <a:lstStyle/>
          <a:p>
            <a:r>
              <a:rPr lang="en-US" dirty="0"/>
              <a:t>“Is Christianity Hard or Easy?”</a:t>
            </a:r>
          </a:p>
        </p:txBody>
      </p:sp>
      <p:sp>
        <p:nvSpPr>
          <p:cNvPr id="3" name="Content Placeholder 2">
            <a:extLst>
              <a:ext uri="{FF2B5EF4-FFF2-40B4-BE49-F238E27FC236}">
                <a16:creationId xmlns:a16="http://schemas.microsoft.com/office/drawing/2014/main" id="{3B367855-FE36-7C57-D4EE-175ECB03C22F}"/>
              </a:ext>
            </a:extLst>
          </p:cNvPr>
          <p:cNvSpPr>
            <a:spLocks noGrp="1"/>
          </p:cNvSpPr>
          <p:nvPr>
            <p:ph idx="1"/>
          </p:nvPr>
        </p:nvSpPr>
        <p:spPr/>
        <p:txBody>
          <a:bodyPr/>
          <a:lstStyle/>
          <a:p>
            <a:r>
              <a:rPr lang="en-US" dirty="0">
                <a:effectLst/>
                <a:latin typeface="+mj-lt"/>
                <a:ea typeface="Times New Roman" panose="02020603050405020304" pitchFamily="18" charset="0"/>
              </a:rPr>
              <a:t>Christ says both “Take up your Cross” and “My yoke is easy and my burden light”?</a:t>
            </a:r>
          </a:p>
          <a:p>
            <a:r>
              <a:rPr lang="en-US" dirty="0">
                <a:latin typeface="+mj-lt"/>
              </a:rPr>
              <a:t>Is this a contradiction?</a:t>
            </a:r>
          </a:p>
          <a:p>
            <a:r>
              <a:rPr lang="en-US" dirty="0">
                <a:latin typeface="+mj-lt"/>
              </a:rPr>
              <a:t>Likewise, witnessing is both hard and easy.</a:t>
            </a:r>
          </a:p>
          <a:p>
            <a:r>
              <a:rPr lang="en-US" dirty="0">
                <a:latin typeface="+mj-lt"/>
              </a:rPr>
              <a:t>A pastor’s sermon to a married couple …</a:t>
            </a:r>
          </a:p>
          <a:p>
            <a:r>
              <a:rPr lang="en-US" dirty="0">
                <a:latin typeface="+mj-lt"/>
              </a:rPr>
              <a:t>“You have come here to die.”</a:t>
            </a:r>
          </a:p>
        </p:txBody>
      </p:sp>
    </p:spTree>
    <p:extLst>
      <p:ext uri="{BB962C8B-B14F-4D97-AF65-F5344CB8AC3E}">
        <p14:creationId xmlns:p14="http://schemas.microsoft.com/office/powerpoint/2010/main" val="182588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29771-F726-A1AA-0FE7-0D159335B454}"/>
              </a:ext>
            </a:extLst>
          </p:cNvPr>
          <p:cNvSpPr>
            <a:spLocks noGrp="1"/>
          </p:cNvSpPr>
          <p:nvPr>
            <p:ph type="title"/>
          </p:nvPr>
        </p:nvSpPr>
        <p:spPr/>
        <p:txBody>
          <a:bodyPr/>
          <a:lstStyle/>
          <a:p>
            <a:r>
              <a:rPr lang="en-US" dirty="0"/>
              <a:t>“Christian Apologetics”</a:t>
            </a:r>
          </a:p>
        </p:txBody>
      </p:sp>
      <p:sp>
        <p:nvSpPr>
          <p:cNvPr id="3" name="Content Placeholder 2">
            <a:extLst>
              <a:ext uri="{FF2B5EF4-FFF2-40B4-BE49-F238E27FC236}">
                <a16:creationId xmlns:a16="http://schemas.microsoft.com/office/drawing/2014/main" id="{08996D75-D7D5-7C0A-9F9D-6BF313647EA0}"/>
              </a:ext>
            </a:extLst>
          </p:cNvPr>
          <p:cNvSpPr>
            <a:spLocks noGrp="1"/>
          </p:cNvSpPr>
          <p:nvPr>
            <p:ph idx="1"/>
          </p:nvPr>
        </p:nvSpPr>
        <p:spPr>
          <a:xfrm>
            <a:off x="228600" y="1412641"/>
            <a:ext cx="8458200" cy="4495800"/>
          </a:xfrm>
        </p:spPr>
        <p:txBody>
          <a:bodyPr/>
          <a:lstStyle/>
          <a:p>
            <a:r>
              <a:rPr lang="en-US" sz="2600" dirty="0"/>
              <a:t>He also writes, “A sense of sin is almost totally lacking.” That is an idea worth remembering and including in our apologetics. (see also the essay “God in the Dock”)</a:t>
            </a:r>
          </a:p>
          <a:p>
            <a:r>
              <a:rPr lang="en-US" sz="2600" dirty="0"/>
              <a:t>“… in my experience, if one begins from the sin that has been one’s own chief problem during the last week, one is very often surprised at the way this shaft goes home. But whatever method we use, our continual effort must be to get their mind away from public affairs and ‘crime’ and bring them down to brass tacks—to the whole network of spite, greed, envy, unfairness and conceit in the lives of ‘ordinary decent people’ like themselves (and ourselves).”</a:t>
            </a:r>
          </a:p>
        </p:txBody>
      </p:sp>
    </p:spTree>
    <p:extLst>
      <p:ext uri="{BB962C8B-B14F-4D97-AF65-F5344CB8AC3E}">
        <p14:creationId xmlns:p14="http://schemas.microsoft.com/office/powerpoint/2010/main" val="10837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a:extLst>
              <a:ext uri="{FF2B5EF4-FFF2-40B4-BE49-F238E27FC236}">
                <a16:creationId xmlns:a16="http://schemas.microsoft.com/office/drawing/2014/main" id="{FD1DA9CC-F818-A3B3-55A2-E85E827F1E4D}"/>
              </a:ext>
            </a:extLst>
          </p:cNvPr>
          <p:cNvSpPr>
            <a:spLocks noGrp="1" noChangeArrowheads="1"/>
          </p:cNvSpPr>
          <p:nvPr>
            <p:ph type="title"/>
          </p:nvPr>
        </p:nvSpPr>
        <p:spPr/>
        <p:txBody>
          <a:bodyPr/>
          <a:lstStyle/>
          <a:p>
            <a:pPr eaLnBrk="1" hangingPunct="1">
              <a:defRPr/>
            </a:pPr>
            <a:endParaRPr lang="en-US"/>
          </a:p>
        </p:txBody>
      </p:sp>
      <p:sp>
        <p:nvSpPr>
          <p:cNvPr id="54275" name="Rectangle 1027">
            <a:extLst>
              <a:ext uri="{FF2B5EF4-FFF2-40B4-BE49-F238E27FC236}">
                <a16:creationId xmlns:a16="http://schemas.microsoft.com/office/drawing/2014/main" id="{9D0A0B05-79BE-70A0-CFA9-78123226FAA5}"/>
              </a:ext>
            </a:extLst>
          </p:cNvPr>
          <p:cNvSpPr>
            <a:spLocks noGrp="1" noChangeArrowheads="1"/>
          </p:cNvSpPr>
          <p:nvPr>
            <p:ph type="body" idx="1"/>
          </p:nvPr>
        </p:nvSpPr>
        <p:spPr/>
        <p:txBody>
          <a:bodyPr/>
          <a:lstStyle/>
          <a:p>
            <a:pPr eaLnBrk="1" hangingPunct="1">
              <a:defRPr/>
            </a:pPr>
            <a:endParaRPr lang="en-US"/>
          </a:p>
        </p:txBody>
      </p:sp>
      <p:pic>
        <p:nvPicPr>
          <p:cNvPr id="50180" name="Picture 1028" descr="Looking east from SMV">
            <a:extLst>
              <a:ext uri="{FF2B5EF4-FFF2-40B4-BE49-F238E27FC236}">
                <a16:creationId xmlns:a16="http://schemas.microsoft.com/office/drawing/2014/main" id="{EDC16069-B90B-02FA-67DE-E0D89CDDF7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9144000" cy="68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BB477-4903-9770-F381-585460491A3D}"/>
              </a:ext>
            </a:extLst>
          </p:cNvPr>
          <p:cNvSpPr>
            <a:spLocks noGrp="1"/>
          </p:cNvSpPr>
          <p:nvPr>
            <p:ph type="title"/>
          </p:nvPr>
        </p:nvSpPr>
        <p:spPr/>
        <p:txBody>
          <a:bodyPr/>
          <a:lstStyle/>
          <a:p>
            <a:pPr>
              <a:defRPr/>
            </a:pPr>
            <a:r>
              <a:rPr lang="en-US" dirty="0"/>
              <a:t>Concluding Lessons</a:t>
            </a:r>
          </a:p>
        </p:txBody>
      </p:sp>
      <p:sp>
        <p:nvSpPr>
          <p:cNvPr id="3" name="Content Placeholder 2">
            <a:extLst>
              <a:ext uri="{FF2B5EF4-FFF2-40B4-BE49-F238E27FC236}">
                <a16:creationId xmlns:a16="http://schemas.microsoft.com/office/drawing/2014/main" id="{D4ACA4C4-96B2-E823-0690-8AC62C174F46}"/>
              </a:ext>
            </a:extLst>
          </p:cNvPr>
          <p:cNvSpPr>
            <a:spLocks noGrp="1"/>
          </p:cNvSpPr>
          <p:nvPr>
            <p:ph idx="1"/>
          </p:nvPr>
        </p:nvSpPr>
        <p:spPr/>
        <p:txBody>
          <a:bodyPr/>
          <a:lstStyle/>
          <a:p>
            <a:pPr>
              <a:defRPr/>
            </a:pPr>
            <a:r>
              <a:rPr lang="en-US" sz="2800" dirty="0"/>
              <a:t>Speak the language of the person to whom you are speaking.</a:t>
            </a:r>
          </a:p>
          <a:p>
            <a:pPr>
              <a:defRPr/>
            </a:pPr>
            <a:r>
              <a:rPr lang="en-US" sz="2800" dirty="0"/>
              <a:t>Avoid controversial issues: the main thing is to keep the main thing the main thing (avoiding eschatology, denominational differences, etc.).</a:t>
            </a:r>
          </a:p>
          <a:p>
            <a:pPr>
              <a:defRPr/>
            </a:pPr>
            <a:r>
              <a:rPr lang="en-US" sz="2800" dirty="0"/>
              <a:t>Wherever you can, use a clear and basic word instead of a complicated word.</a:t>
            </a:r>
          </a:p>
          <a:p>
            <a:pPr>
              <a:defRPr/>
            </a:pPr>
            <a:r>
              <a:rPr lang="en-US" sz="2800" dirty="0"/>
              <a:t>Use stories (e.g., Narnia, Ransom Trilogy, “Shadowlands”) and analogies wherever you can. The Gospel is story, as is your life.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BB477-4903-9770-F381-585460491A3D}"/>
              </a:ext>
            </a:extLst>
          </p:cNvPr>
          <p:cNvSpPr>
            <a:spLocks noGrp="1"/>
          </p:cNvSpPr>
          <p:nvPr>
            <p:ph type="title"/>
          </p:nvPr>
        </p:nvSpPr>
        <p:spPr/>
        <p:txBody>
          <a:bodyPr/>
          <a:lstStyle/>
          <a:p>
            <a:pPr>
              <a:defRPr/>
            </a:pPr>
            <a:r>
              <a:rPr lang="en-US" dirty="0"/>
              <a:t>Concluding Lessons</a:t>
            </a:r>
          </a:p>
        </p:txBody>
      </p:sp>
      <p:sp>
        <p:nvSpPr>
          <p:cNvPr id="3" name="Content Placeholder 2">
            <a:extLst>
              <a:ext uri="{FF2B5EF4-FFF2-40B4-BE49-F238E27FC236}">
                <a16:creationId xmlns:a16="http://schemas.microsoft.com/office/drawing/2014/main" id="{D4ACA4C4-96B2-E823-0690-8AC62C174F46}"/>
              </a:ext>
            </a:extLst>
          </p:cNvPr>
          <p:cNvSpPr>
            <a:spLocks noGrp="1"/>
          </p:cNvSpPr>
          <p:nvPr>
            <p:ph idx="1"/>
          </p:nvPr>
        </p:nvSpPr>
        <p:spPr/>
        <p:txBody>
          <a:bodyPr/>
          <a:lstStyle/>
          <a:p>
            <a:pPr>
              <a:defRPr/>
            </a:pPr>
            <a:r>
              <a:rPr lang="en-US" sz="2800" dirty="0"/>
              <a:t>Sometimes go places and do things for the sake of the Gospel.</a:t>
            </a:r>
          </a:p>
          <a:p>
            <a:pPr>
              <a:defRPr/>
            </a:pPr>
            <a:r>
              <a:rPr lang="en-US" sz="2800" dirty="0"/>
              <a:t>Perhaps even give a copy of </a:t>
            </a:r>
            <a:r>
              <a:rPr lang="en-US" sz="2800" i="1" dirty="0"/>
              <a:t>Mere Christianity </a:t>
            </a:r>
            <a:r>
              <a:rPr lang="en-US" sz="2800" dirty="0"/>
              <a:t>to an interested person.</a:t>
            </a:r>
          </a:p>
          <a:p>
            <a:pPr>
              <a:defRPr/>
            </a:pPr>
            <a:r>
              <a:rPr lang="en-US" sz="2800" dirty="0"/>
              <a:t>You might even get yourself a copy to assist you in being prepared to give an answer.</a:t>
            </a:r>
          </a:p>
          <a:p>
            <a:pPr>
              <a:defRPr/>
            </a:pPr>
            <a:r>
              <a:rPr lang="en-US" sz="2800" dirty="0"/>
              <a:t>Teach a Bible Class on </a:t>
            </a:r>
            <a:r>
              <a:rPr lang="en-US" sz="2800" i="1" dirty="0"/>
              <a:t>Mere Christianity </a:t>
            </a:r>
            <a:r>
              <a:rPr lang="en-US" sz="2800" dirty="0"/>
              <a:t>(using discussion questions?!?).</a:t>
            </a:r>
          </a:p>
        </p:txBody>
      </p:sp>
    </p:spTree>
    <p:extLst>
      <p:ext uri="{BB962C8B-B14F-4D97-AF65-F5344CB8AC3E}">
        <p14:creationId xmlns:p14="http://schemas.microsoft.com/office/powerpoint/2010/main" val="1862975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1581-DE30-453C-A110-B71A499D3AAB}"/>
              </a:ext>
            </a:extLst>
          </p:cNvPr>
          <p:cNvSpPr>
            <a:spLocks noGrp="1"/>
          </p:cNvSpPr>
          <p:nvPr>
            <p:ph type="title"/>
          </p:nvPr>
        </p:nvSpPr>
        <p:spPr/>
        <p:txBody>
          <a:bodyPr/>
          <a:lstStyle/>
          <a:p>
            <a:r>
              <a:rPr lang="en-US" dirty="0"/>
              <a:t>“Christian Apologetics”</a:t>
            </a:r>
          </a:p>
        </p:txBody>
      </p:sp>
      <p:sp>
        <p:nvSpPr>
          <p:cNvPr id="3" name="Content Placeholder 2">
            <a:extLst>
              <a:ext uri="{FF2B5EF4-FFF2-40B4-BE49-F238E27FC236}">
                <a16:creationId xmlns:a16="http://schemas.microsoft.com/office/drawing/2014/main" id="{8705B614-6F57-AE8E-FA93-6D5041E31448}"/>
              </a:ext>
            </a:extLst>
          </p:cNvPr>
          <p:cNvSpPr>
            <a:spLocks noGrp="1"/>
          </p:cNvSpPr>
          <p:nvPr>
            <p:ph idx="1"/>
          </p:nvPr>
        </p:nvSpPr>
        <p:spPr/>
        <p:txBody>
          <a:bodyPr/>
          <a:lstStyle/>
          <a:p>
            <a:r>
              <a:rPr lang="en-US" dirty="0"/>
              <a:t>The second half of the essay: “I turn now to the question of the actual attack.” That is, his apologetics. And here follow his points.</a:t>
            </a:r>
          </a:p>
          <a:p>
            <a:r>
              <a:rPr lang="en-US" dirty="0"/>
              <a:t>“Do not attempt to water Christianity down…. You must frankly argue for supernaturalism from the very outset.”</a:t>
            </a:r>
          </a:p>
        </p:txBody>
      </p:sp>
    </p:spTree>
    <p:extLst>
      <p:ext uri="{BB962C8B-B14F-4D97-AF65-F5344CB8AC3E}">
        <p14:creationId xmlns:p14="http://schemas.microsoft.com/office/powerpoint/2010/main" val="216268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BAA4B-D8E3-BD53-F178-41B5023F87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93C54B-4FF2-2E4D-E1B7-3B631CF69F9A}"/>
              </a:ext>
            </a:extLst>
          </p:cNvPr>
          <p:cNvSpPr>
            <a:spLocks noGrp="1"/>
          </p:cNvSpPr>
          <p:nvPr>
            <p:ph type="title"/>
          </p:nvPr>
        </p:nvSpPr>
        <p:spPr/>
        <p:txBody>
          <a:bodyPr/>
          <a:lstStyle/>
          <a:p>
            <a:r>
              <a:rPr lang="en-US" dirty="0"/>
              <a:t>“Christian Apologetics”</a:t>
            </a:r>
          </a:p>
        </p:txBody>
      </p:sp>
      <p:sp>
        <p:nvSpPr>
          <p:cNvPr id="3" name="Content Placeholder 2">
            <a:extLst>
              <a:ext uri="{FF2B5EF4-FFF2-40B4-BE49-F238E27FC236}">
                <a16:creationId xmlns:a16="http://schemas.microsoft.com/office/drawing/2014/main" id="{82D1BB48-6AF5-868A-51FB-212BC4E85F05}"/>
              </a:ext>
            </a:extLst>
          </p:cNvPr>
          <p:cNvSpPr>
            <a:spLocks noGrp="1"/>
          </p:cNvSpPr>
          <p:nvPr>
            <p:ph idx="1"/>
          </p:nvPr>
        </p:nvSpPr>
        <p:spPr/>
        <p:txBody>
          <a:bodyPr/>
          <a:lstStyle/>
          <a:p>
            <a:r>
              <a:rPr lang="en-US" sz="2600" kern="0" dirty="0">
                <a:effectLst/>
                <a:latin typeface="+mj-lt"/>
                <a:ea typeface="MS Mincho" panose="02020609040205080304" pitchFamily="49" charset="-128"/>
              </a:rPr>
              <a:t>“The two popular ‘difficulties’ you will probably have to deal with are these. (1) ‘Now that we know how huge the universe is and how insignificant the Earth, it is ridiculous to believe that the universal God should be specially interested in our concerns.’”</a:t>
            </a:r>
          </a:p>
          <a:p>
            <a:r>
              <a:rPr lang="en-US" sz="2600" kern="0" dirty="0">
                <a:effectLst/>
                <a:latin typeface="Tahoma" panose="020B0604030504040204" pitchFamily="34" charset="0"/>
                <a:ea typeface="Tahoma" panose="020B0604030504040204" pitchFamily="34" charset="0"/>
                <a:cs typeface="Tahoma" panose="020B0604030504040204" pitchFamily="34" charset="0"/>
              </a:rPr>
              <a:t>“(2) ‘People believed in miracles in the Old Days because they didn’t then know that they were contrary to the Laws of Nature.’ But they did…. The very idea of ‘miracle’ presupposes knowledge of the Laws of Nature; you can’t have the idea of an exception until you have the idea of a rule.”</a:t>
            </a:r>
            <a:endParaRPr lang="en-US" sz="2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1495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7F3CF-DB71-43D5-2429-EC45D41281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92FCEB-6B6E-70C8-C657-2C91031974D5}"/>
              </a:ext>
            </a:extLst>
          </p:cNvPr>
          <p:cNvSpPr>
            <a:spLocks noGrp="1"/>
          </p:cNvSpPr>
          <p:nvPr>
            <p:ph type="title"/>
          </p:nvPr>
        </p:nvSpPr>
        <p:spPr/>
        <p:txBody>
          <a:bodyPr/>
          <a:lstStyle/>
          <a:p>
            <a:r>
              <a:rPr lang="en-US" dirty="0"/>
              <a:t>“Christian Apologetics”</a:t>
            </a:r>
          </a:p>
        </p:txBody>
      </p:sp>
      <p:sp>
        <p:nvSpPr>
          <p:cNvPr id="3" name="Content Placeholder 2">
            <a:extLst>
              <a:ext uri="{FF2B5EF4-FFF2-40B4-BE49-F238E27FC236}">
                <a16:creationId xmlns:a16="http://schemas.microsoft.com/office/drawing/2014/main" id="{60F8A725-4A8C-6A0F-42D2-5BF93B409452}"/>
              </a:ext>
            </a:extLst>
          </p:cNvPr>
          <p:cNvSpPr>
            <a:spLocks noGrp="1"/>
          </p:cNvSpPr>
          <p:nvPr>
            <p:ph idx="1"/>
          </p:nvPr>
        </p:nvSpPr>
        <p:spPr>
          <a:xfrm>
            <a:off x="457200" y="1676400"/>
            <a:ext cx="8229600" cy="4495800"/>
          </a:xfrm>
        </p:spPr>
        <p:txBody>
          <a:bodyPr/>
          <a:lstStyle/>
          <a:p>
            <a:r>
              <a:rPr lang="en-US" sz="2800" dirty="0">
                <a:latin typeface="+mj-lt"/>
              </a:rPr>
              <a:t>“</a:t>
            </a:r>
            <a:r>
              <a:rPr lang="en-US" sz="2800" kern="0" dirty="0">
                <a:effectLst/>
                <a:latin typeface="+mj-lt"/>
                <a:ea typeface="MS Mincho" panose="02020609040205080304" pitchFamily="49" charset="-128"/>
              </a:rPr>
              <a:t>I have found that people are usually disposed to hear the divinity of Our Lord discussed </a:t>
            </a:r>
            <a:r>
              <a:rPr lang="en-US" sz="2800" i="1" kern="0" dirty="0">
                <a:effectLst/>
                <a:latin typeface="+mj-lt"/>
                <a:ea typeface="MS Mincho" panose="02020609040205080304" pitchFamily="49" charset="-128"/>
              </a:rPr>
              <a:t>before</a:t>
            </a:r>
            <a:r>
              <a:rPr lang="en-US" sz="2800" kern="0" dirty="0">
                <a:effectLst/>
                <a:latin typeface="+mj-lt"/>
                <a:ea typeface="MS Mincho" panose="02020609040205080304" pitchFamily="49" charset="-128"/>
              </a:rPr>
              <a:t> going into the existence of God.”</a:t>
            </a:r>
          </a:p>
          <a:p>
            <a:r>
              <a:rPr lang="en-US" sz="2800" dirty="0">
                <a:effectLst/>
                <a:latin typeface="+mj-lt"/>
                <a:ea typeface="MS Mincho" panose="02020609040205080304" pitchFamily="49" charset="-128"/>
              </a:rPr>
              <a:t>“… </a:t>
            </a:r>
            <a:r>
              <a:rPr lang="en-US" sz="2800" kern="0" dirty="0">
                <a:effectLst/>
                <a:latin typeface="+mj-lt"/>
                <a:ea typeface="MS Mincho" panose="02020609040205080304" pitchFamily="49" charset="-128"/>
              </a:rPr>
              <a:t>some form of the </a:t>
            </a:r>
            <a:r>
              <a:rPr lang="en-US" sz="2800" i="1" kern="0" dirty="0" err="1">
                <a:effectLst/>
                <a:latin typeface="+mj-lt"/>
                <a:ea typeface="MS Mincho" panose="02020609040205080304" pitchFamily="49" charset="-128"/>
              </a:rPr>
              <a:t>aut</a:t>
            </a:r>
            <a:r>
              <a:rPr lang="en-US" sz="2800" i="1" kern="0" dirty="0">
                <a:effectLst/>
                <a:latin typeface="+mj-lt"/>
                <a:ea typeface="MS Mincho" panose="02020609040205080304" pitchFamily="49" charset="-128"/>
              </a:rPr>
              <a:t> Deus </a:t>
            </a:r>
            <a:r>
              <a:rPr lang="en-US" sz="2800" i="1" kern="0" dirty="0" err="1">
                <a:effectLst/>
                <a:latin typeface="+mj-lt"/>
                <a:ea typeface="MS Mincho" panose="02020609040205080304" pitchFamily="49" charset="-128"/>
              </a:rPr>
              <a:t>aut</a:t>
            </a:r>
            <a:r>
              <a:rPr lang="en-US" sz="2800" i="1" kern="0" dirty="0">
                <a:effectLst/>
                <a:latin typeface="+mj-lt"/>
                <a:ea typeface="MS Mincho" panose="02020609040205080304" pitchFamily="49" charset="-128"/>
              </a:rPr>
              <a:t> malus homo </a:t>
            </a:r>
            <a:r>
              <a:rPr lang="en-US" sz="2800" kern="0" dirty="0">
                <a:effectLst/>
                <a:latin typeface="+mj-lt"/>
                <a:ea typeface="MS Mincho" panose="02020609040205080304" pitchFamily="49" charset="-128"/>
              </a:rPr>
              <a:t>can be used. The majority of them start with the idea of the ‘great human teacher’ who was deified by His superstitious followers…. [a position Lewis himself once held]</a:t>
            </a:r>
            <a:endParaRPr lang="en-US" sz="2800" dirty="0">
              <a:effectLst/>
              <a:latin typeface="+mj-lt"/>
              <a:ea typeface="Times New Roman" panose="02020603050405020304" pitchFamily="18" charset="0"/>
            </a:endParaRPr>
          </a:p>
        </p:txBody>
      </p:sp>
    </p:spTree>
    <p:extLst>
      <p:ext uri="{BB962C8B-B14F-4D97-AF65-F5344CB8AC3E}">
        <p14:creationId xmlns:p14="http://schemas.microsoft.com/office/powerpoint/2010/main" val="366762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24388</TotalTime>
  <Words>3685</Words>
  <Application>Microsoft Office PowerPoint</Application>
  <PresentationFormat>On-screen Show (4:3)</PresentationFormat>
  <Paragraphs>237</Paragraphs>
  <Slides>62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Calibri (Body)</vt:lpstr>
      <vt:lpstr>Tahoma</vt:lpstr>
      <vt:lpstr>Tahoma (Body)</vt:lpstr>
      <vt:lpstr>Wingdings</vt:lpstr>
      <vt:lpstr>Slit</vt:lpstr>
      <vt:lpstr>The Legacy of  C. S. Lewis</vt:lpstr>
      <vt:lpstr>Apologetics as Defense</vt:lpstr>
      <vt:lpstr>Especially</vt:lpstr>
      <vt:lpstr>“Christian Apologetics” at Carmarthen, Wales</vt:lpstr>
      <vt:lpstr>“Christian Apologetics”</vt:lpstr>
      <vt:lpstr>“Christian Apologetics”</vt:lpstr>
      <vt:lpstr>“Christian Apologetics”</vt:lpstr>
      <vt:lpstr>“Christian Apologetics”</vt:lpstr>
      <vt:lpstr>“Christian Apologetics”</vt:lpstr>
      <vt:lpstr>“Christian Apologetics”</vt:lpstr>
      <vt:lpstr>“Christian Apologetics”</vt:lpstr>
      <vt:lpstr>“Christian Apologetics”</vt:lpstr>
      <vt:lpstr>“Christian Apologetics”</vt:lpstr>
      <vt:lpstr>“Christian Apologetics”</vt:lpstr>
      <vt:lpstr>PowerPoint Presentation</vt:lpstr>
      <vt:lpstr>The Wade Center</vt:lpstr>
      <vt:lpstr>Addison’s Walk</vt:lpstr>
      <vt:lpstr>Mere Christianity as Apologetics</vt:lpstr>
      <vt:lpstr>Characteristics of Mere Christianity</vt:lpstr>
      <vt:lpstr>Not Covered</vt:lpstr>
      <vt:lpstr>Not Covered</vt:lpstr>
      <vt:lpstr>Not Covered</vt:lpstr>
      <vt:lpstr>That is, …</vt:lpstr>
      <vt:lpstr>Words from the Battlefield</vt:lpstr>
      <vt:lpstr>Paul’s Strategy</vt:lpstr>
      <vt:lpstr>Jesus’ Strategy</vt:lpstr>
      <vt:lpstr>Analogies (Book I, Chapter 5)</vt:lpstr>
      <vt:lpstr>PowerPoint Presentation</vt:lpstr>
      <vt:lpstr>When asked by James Welch</vt:lpstr>
      <vt:lpstr>Book I</vt:lpstr>
      <vt:lpstr>His Opening</vt:lpstr>
      <vt:lpstr>Book I, Chapter 1</vt:lpstr>
      <vt:lpstr>His Opening</vt:lpstr>
      <vt:lpstr>Book I, Chapter 1</vt:lpstr>
      <vt:lpstr>His Opening</vt:lpstr>
      <vt:lpstr>His Opening</vt:lpstr>
      <vt:lpstr>The Moral Law</vt:lpstr>
      <vt:lpstr>The Moral Law</vt:lpstr>
      <vt:lpstr>The Moral Law elsewhere in Lewis</vt:lpstr>
      <vt:lpstr>Law and Gospel</vt:lpstr>
      <vt:lpstr>Book II</vt:lpstr>
      <vt:lpstr>Book II: “The Shocking Alternative”</vt:lpstr>
      <vt:lpstr>Lucy in The Lion, the Witch…</vt:lpstr>
      <vt:lpstr>Professor Kirke</vt:lpstr>
      <vt:lpstr>YouTube on C. S. Lewis Doodles</vt:lpstr>
      <vt:lpstr>Nicol Cross</vt:lpstr>
      <vt:lpstr>Nicol Cross</vt:lpstr>
      <vt:lpstr>Nicol Cross</vt:lpstr>
      <vt:lpstr>Lewis on the BBC</vt:lpstr>
      <vt:lpstr>Elton Trueblood</vt:lpstr>
      <vt:lpstr>Elton Trueblood</vt:lpstr>
      <vt:lpstr>Elton Trueblood</vt:lpstr>
      <vt:lpstr>Book III</vt:lpstr>
      <vt:lpstr>“The Three Parts of Morality”</vt:lpstr>
      <vt:lpstr>The Argument from Desire</vt:lpstr>
      <vt:lpstr>Mere Christianity, “Hope”</vt:lpstr>
      <vt:lpstr>Mere Christianity, “Hope”</vt:lpstr>
      <vt:lpstr>Book IV</vt:lpstr>
      <vt:lpstr>“Is Christianity Hard or Easy?”</vt:lpstr>
      <vt:lpstr>PowerPoint Presentation</vt:lpstr>
      <vt:lpstr>Concluding Lessons</vt:lpstr>
      <vt:lpstr>Concluding Lessons</vt:lpstr>
    </vt:vector>
  </TitlesOfParts>
  <Company>Concordia University at Austin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Mere Christianity</dc:title>
  <dc:creator>Joel Heck</dc:creator>
  <cp:lastModifiedBy>Joel Heck</cp:lastModifiedBy>
  <cp:revision>374</cp:revision>
  <cp:lastPrinted>2025-06-05T21:56:28Z</cp:lastPrinted>
  <dcterms:created xsi:type="dcterms:W3CDTF">2006-12-01T19:47:11Z</dcterms:created>
  <dcterms:modified xsi:type="dcterms:W3CDTF">2025-06-19T12:52:50Z</dcterms:modified>
</cp:coreProperties>
</file>