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138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CB93EAC1-45E4-4895-8C15-450FEE5A63BC}" type="datetimeFigureOut">
              <a:rPr lang="en-US" smtClean="0"/>
              <a:pPr/>
              <a:t>1/27/2010</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44DFA444-A8EA-4E69-85C3-2A572707645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93EAC1-45E4-4895-8C15-450FEE5A63BC}" type="datetimeFigureOut">
              <a:rPr lang="en-US" smtClean="0"/>
              <a:pPr/>
              <a:t>1/27/2010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4DFA444-A8EA-4E69-85C3-2A572707645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93EAC1-45E4-4895-8C15-450FEE5A63BC}" type="datetimeFigureOut">
              <a:rPr lang="en-US" smtClean="0"/>
              <a:pPr/>
              <a:t>1/27/2010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4DFA444-A8EA-4E69-85C3-2A572707645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93EAC1-45E4-4895-8C15-450FEE5A63BC}" type="datetimeFigureOut">
              <a:rPr lang="en-US" smtClean="0"/>
              <a:pPr/>
              <a:t>1/27/2010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4DFA444-A8EA-4E69-85C3-2A572707645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CB93EAC1-45E4-4895-8C15-450FEE5A63BC}" type="datetimeFigureOut">
              <a:rPr lang="en-US" smtClean="0"/>
              <a:pPr/>
              <a:t>1/27/2010</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44DFA444-A8EA-4E69-85C3-2A572707645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93EAC1-45E4-4895-8C15-450FEE5A63BC}" type="datetimeFigureOut">
              <a:rPr lang="en-US" smtClean="0"/>
              <a:pPr/>
              <a:t>1/27/2010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44DFA444-A8EA-4E69-85C3-2A572707645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B93EAC1-45E4-4895-8C15-450FEE5A63BC}" type="datetimeFigureOut">
              <a:rPr lang="en-US" smtClean="0"/>
              <a:pPr/>
              <a:t>1/27/2010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44DFA444-A8EA-4E69-85C3-2A572707645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B93EAC1-45E4-4895-8C15-450FEE5A63BC}" type="datetimeFigureOut">
              <a:rPr lang="en-US" smtClean="0"/>
              <a:pPr/>
              <a:t>1/27/2010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4DFA444-A8EA-4E69-85C3-2A572707645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B93EAC1-45E4-4895-8C15-450FEE5A63BC}" type="datetimeFigureOut">
              <a:rPr lang="en-US" smtClean="0"/>
              <a:pPr/>
              <a:t>1/27/2010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4DFA444-A8EA-4E69-85C3-2A572707645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CB93EAC1-45E4-4895-8C15-450FEE5A63BC}" type="datetimeFigureOut">
              <a:rPr lang="en-US" smtClean="0"/>
              <a:pPr/>
              <a:t>1/27/2010</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44DFA444-A8EA-4E69-85C3-2A572707645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CB93EAC1-45E4-4895-8C15-450FEE5A63BC}" type="datetimeFigureOut">
              <a:rPr lang="en-US" smtClean="0"/>
              <a:pPr/>
              <a:t>1/27/2010</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44DFA444-A8EA-4E69-85C3-2A572707645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CB93EAC1-45E4-4895-8C15-450FEE5A63BC}" type="datetimeFigureOut">
              <a:rPr lang="en-US" smtClean="0"/>
              <a:pPr/>
              <a:t>1/27/2010</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44DFA444-A8EA-4E69-85C3-2A572707645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Collect for C. S. Lewis</a:t>
            </a:r>
            <a:endParaRPr lang="en-US" dirty="0"/>
          </a:p>
        </p:txBody>
      </p:sp>
      <p:sp>
        <p:nvSpPr>
          <p:cNvPr id="3" name="Subtitle 2"/>
          <p:cNvSpPr>
            <a:spLocks noGrp="1"/>
          </p:cNvSpPr>
          <p:nvPr>
            <p:ph type="subTitle" idx="1"/>
          </p:nvPr>
        </p:nvSpPr>
        <p:spPr/>
        <p:txBody>
          <a:bodyPr/>
          <a:lstStyle/>
          <a:p>
            <a:r>
              <a:rPr lang="en-US" dirty="0" smtClean="0"/>
              <a:t>in The Episcopal </a:t>
            </a:r>
            <a:r>
              <a:rPr lang="en-US" dirty="0" smtClean="0"/>
              <a:t>Church</a:t>
            </a:r>
            <a:endParaRPr lang="en-US" dirty="0" smtClean="0"/>
          </a:p>
        </p:txBody>
      </p:sp>
      <p:sp>
        <p:nvSpPr>
          <p:cNvPr id="4" name="TextBox 3"/>
          <p:cNvSpPr txBox="1"/>
          <p:nvPr/>
        </p:nvSpPr>
        <p:spPr>
          <a:xfrm>
            <a:off x="1447800" y="5562600"/>
            <a:ext cx="6019800" cy="523220"/>
          </a:xfrm>
          <a:prstGeom prst="rect">
            <a:avLst/>
          </a:prstGeom>
          <a:noFill/>
        </p:spPr>
        <p:txBody>
          <a:bodyPr wrap="square" rtlCol="0">
            <a:spAutoFit/>
          </a:bodyPr>
          <a:lstStyle/>
          <a:p>
            <a:pPr algn="ctr"/>
            <a:r>
              <a:rPr lang="en-US" sz="2800" dirty="0" smtClean="0"/>
              <a:t>For November 22, Lewis’ birthday</a:t>
            </a:r>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86717"/>
          </a:xfrm>
        </p:spPr>
        <p:txBody>
          <a:bodyPr>
            <a:normAutofit lnSpcReduction="10000"/>
          </a:bodyPr>
          <a:lstStyle/>
          <a:p>
            <a:pPr marL="0" indent="0">
              <a:buNone/>
            </a:pPr>
            <a:r>
              <a:rPr lang="en-US" dirty="0" smtClean="0"/>
              <a:t>Almighty God, whose servant C. S. Lewis received of thy grace singular gifts of insight in understanding the truth in Christ Jesus, and of eloquence and clarity in presenting that truth to his readers: Raise up in our day faithful interpreters of thy Word, that we, being set free from all error and unbelief, may come to the knowledge that makes us wise unto salvation: through Jesus Christ thy Son our Lord, who </a:t>
            </a:r>
            <a:r>
              <a:rPr lang="en-US" dirty="0" err="1" smtClean="0"/>
              <a:t>liveth</a:t>
            </a:r>
            <a:r>
              <a:rPr lang="en-US" dirty="0" smtClean="0"/>
              <a:t> and </a:t>
            </a:r>
            <a:r>
              <a:rPr lang="en-US" dirty="0" err="1" smtClean="0"/>
              <a:t>reigneth</a:t>
            </a:r>
            <a:r>
              <a:rPr lang="en-US" dirty="0" smtClean="0"/>
              <a:t> with thee and the Holy Spirit, one God, now and forever. Amen.</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32</TotalTime>
  <Words>120</Words>
  <Application>Microsoft Office PowerPoint</Application>
  <PresentationFormat>On-screen Show (4:3)</PresentationFormat>
  <Paragraphs>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Foundry</vt:lpstr>
      <vt:lpstr>Collect for C. S. Lewis</vt:lpstr>
      <vt:lpstr>Slide 2</vt:lpstr>
    </vt:vector>
  </TitlesOfParts>
  <Company>Concordia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Collect for C. S. Lewis</dc:title>
  <dc:creator>Joel D. Heck</dc:creator>
  <cp:lastModifiedBy>Joel D. Heck</cp:lastModifiedBy>
  <cp:revision>11</cp:revision>
  <dcterms:created xsi:type="dcterms:W3CDTF">2008-11-03T18:48:52Z</dcterms:created>
  <dcterms:modified xsi:type="dcterms:W3CDTF">2010-01-27T20:27:57Z</dcterms:modified>
</cp:coreProperties>
</file>