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72" r:id="rId2"/>
    <p:sldId id="400" r:id="rId3"/>
    <p:sldId id="308" r:id="rId4"/>
    <p:sldId id="324" r:id="rId5"/>
    <p:sldId id="338" r:id="rId6"/>
    <p:sldId id="393" r:id="rId7"/>
    <p:sldId id="340" r:id="rId8"/>
    <p:sldId id="339" r:id="rId9"/>
    <p:sldId id="342" r:id="rId10"/>
    <p:sldId id="341" r:id="rId11"/>
    <p:sldId id="271" r:id="rId12"/>
    <p:sldId id="344" r:id="rId13"/>
    <p:sldId id="345" r:id="rId14"/>
    <p:sldId id="395" r:id="rId15"/>
    <p:sldId id="404" r:id="rId16"/>
    <p:sldId id="288" r:id="rId17"/>
    <p:sldId id="343" r:id="rId18"/>
    <p:sldId id="337" r:id="rId19"/>
    <p:sldId id="372" r:id="rId20"/>
    <p:sldId id="407" r:id="rId21"/>
    <p:sldId id="412" r:id="rId22"/>
    <p:sldId id="257" r:id="rId23"/>
    <p:sldId id="266" r:id="rId24"/>
    <p:sldId id="268" r:id="rId25"/>
    <p:sldId id="258" r:id="rId26"/>
    <p:sldId id="263" r:id="rId27"/>
    <p:sldId id="261" r:id="rId28"/>
    <p:sldId id="275" r:id="rId29"/>
    <p:sldId id="274" r:id="rId30"/>
    <p:sldId id="406" r:id="rId31"/>
    <p:sldId id="362" r:id="rId32"/>
    <p:sldId id="363" r:id="rId33"/>
    <p:sldId id="364" r:id="rId34"/>
    <p:sldId id="365" r:id="rId35"/>
    <p:sldId id="366" r:id="rId36"/>
    <p:sldId id="318" r:id="rId37"/>
    <p:sldId id="283" r:id="rId38"/>
    <p:sldId id="319" r:id="rId39"/>
    <p:sldId id="320" r:id="rId40"/>
    <p:sldId id="286" r:id="rId41"/>
    <p:sldId id="321" r:id="rId42"/>
    <p:sldId id="322" r:id="rId43"/>
    <p:sldId id="323" r:id="rId44"/>
    <p:sldId id="282" r:id="rId45"/>
    <p:sldId id="414" r:id="rId46"/>
    <p:sldId id="408" r:id="rId47"/>
    <p:sldId id="409" r:id="rId48"/>
    <p:sldId id="281" r:id="rId49"/>
    <p:sldId id="413" r:id="rId50"/>
    <p:sldId id="415" r:id="rId5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E8828D-C19F-46B5-8B6A-1791DCB623FD}" v="322" dt="2025-06-19T02:40:10.9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264" y="7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l Heck" userId="1f833324-9d16-4d84-9ab6-b81c076467c0" providerId="ADAL" clId="{2BE8828D-C19F-46B5-8B6A-1791DCB623FD}"/>
    <pc:docChg chg="undo custSel addSld delSld modSld sldOrd modNotesMaster">
      <pc:chgData name="Joel Heck" userId="1f833324-9d16-4d84-9ab6-b81c076467c0" providerId="ADAL" clId="{2BE8828D-C19F-46B5-8B6A-1791DCB623FD}" dt="2025-06-19T02:39:44.103" v="1662" actId="20577"/>
      <pc:docMkLst>
        <pc:docMk/>
      </pc:docMkLst>
      <pc:sldChg chg="modSp mod">
        <pc:chgData name="Joel Heck" userId="1f833324-9d16-4d84-9ab6-b81c076467c0" providerId="ADAL" clId="{2BE8828D-C19F-46B5-8B6A-1791DCB623FD}" dt="2025-05-30T19:50:53.163" v="1268" actId="20577"/>
        <pc:sldMkLst>
          <pc:docMk/>
          <pc:sldMk cId="0" sldId="258"/>
        </pc:sldMkLst>
        <pc:spChg chg="mod">
          <ac:chgData name="Joel Heck" userId="1f833324-9d16-4d84-9ab6-b81c076467c0" providerId="ADAL" clId="{2BE8828D-C19F-46B5-8B6A-1791DCB623FD}" dt="2025-05-30T19:50:53.163" v="1268" actId="20577"/>
          <ac:spMkLst>
            <pc:docMk/>
            <pc:sldMk cId="0" sldId="258"/>
            <ac:spMk id="2" creationId="{328AF1C1-A418-BEB3-6C92-1F43A13F7735}"/>
          </ac:spMkLst>
        </pc:spChg>
      </pc:sldChg>
      <pc:sldChg chg="modSp mod modAnim modNotesTx">
        <pc:chgData name="Joel Heck" userId="1f833324-9d16-4d84-9ab6-b81c076467c0" providerId="ADAL" clId="{2BE8828D-C19F-46B5-8B6A-1791DCB623FD}" dt="2025-06-19T02:36:43.065" v="1608" actId="20577"/>
        <pc:sldMkLst>
          <pc:docMk/>
          <pc:sldMk cId="0" sldId="261"/>
        </pc:sldMkLst>
        <pc:spChg chg="mod">
          <ac:chgData name="Joel Heck" userId="1f833324-9d16-4d84-9ab6-b81c076467c0" providerId="ADAL" clId="{2BE8828D-C19F-46B5-8B6A-1791DCB623FD}" dt="2025-06-18T20:53:02.547" v="1512" actId="27636"/>
          <ac:spMkLst>
            <pc:docMk/>
            <pc:sldMk cId="0" sldId="261"/>
            <ac:spMk id="5" creationId="{3891E51A-AE07-1FE0-4F03-A5F9ED0ECFD6}"/>
          </ac:spMkLst>
        </pc:spChg>
        <pc:spChg chg="mod">
          <ac:chgData name="Joel Heck" userId="1f833324-9d16-4d84-9ab6-b81c076467c0" providerId="ADAL" clId="{2BE8828D-C19F-46B5-8B6A-1791DCB623FD}" dt="2025-06-18T20:53:02.547" v="1511" actId="27636"/>
          <ac:spMkLst>
            <pc:docMk/>
            <pc:sldMk cId="0" sldId="261"/>
            <ac:spMk id="23555" creationId="{A5A785CE-320C-2390-D2C7-18A50A159B3A}"/>
          </ac:spMkLst>
        </pc:spChg>
        <pc:picChg chg="mod">
          <ac:chgData name="Joel Heck" userId="1f833324-9d16-4d84-9ab6-b81c076467c0" providerId="ADAL" clId="{2BE8828D-C19F-46B5-8B6A-1791DCB623FD}" dt="2025-05-26T02:19:11.808" v="63" actId="14100"/>
          <ac:picMkLst>
            <pc:docMk/>
            <pc:sldMk cId="0" sldId="261"/>
            <ac:picMk id="23557" creationId="{A8BEB46C-AB82-04A0-130B-AD58781DF908}"/>
          </ac:picMkLst>
        </pc:picChg>
      </pc:sldChg>
      <pc:sldChg chg="addSp delSp modSp mod setBg modClrScheme modAnim chgLayout modNotesTx">
        <pc:chgData name="Joel Heck" userId="1f833324-9d16-4d84-9ab6-b81c076467c0" providerId="ADAL" clId="{2BE8828D-C19F-46B5-8B6A-1791DCB623FD}" dt="2025-05-30T19:51:38.826" v="1317" actId="20577"/>
        <pc:sldMkLst>
          <pc:docMk/>
          <pc:sldMk cId="0" sldId="263"/>
        </pc:sldMkLst>
        <pc:spChg chg="mod ord">
          <ac:chgData name="Joel Heck" userId="1f833324-9d16-4d84-9ab6-b81c076467c0" providerId="ADAL" clId="{2BE8828D-C19F-46B5-8B6A-1791DCB623FD}" dt="2025-05-30T19:25:22.660" v="1047" actId="26606"/>
          <ac:spMkLst>
            <pc:docMk/>
            <pc:sldMk cId="0" sldId="263"/>
            <ac:spMk id="2" creationId="{BA21A425-445B-56D8-4775-50FC4ABCD75F}"/>
          </ac:spMkLst>
        </pc:spChg>
        <pc:spChg chg="mod ord">
          <ac:chgData name="Joel Heck" userId="1f833324-9d16-4d84-9ab6-b81c076467c0" providerId="ADAL" clId="{2BE8828D-C19F-46B5-8B6A-1791DCB623FD}" dt="2025-05-30T19:25:28.506" v="1049" actId="403"/>
          <ac:spMkLst>
            <pc:docMk/>
            <pc:sldMk cId="0" sldId="263"/>
            <ac:spMk id="3" creationId="{030D1AFE-A12C-1558-49C6-7DFABBEF1B7E}"/>
          </ac:spMkLst>
        </pc:spChg>
        <pc:spChg chg="add">
          <ac:chgData name="Joel Heck" userId="1f833324-9d16-4d84-9ab6-b81c076467c0" providerId="ADAL" clId="{2BE8828D-C19F-46B5-8B6A-1791DCB623FD}" dt="2025-05-30T19:25:22.660" v="1047" actId="26606"/>
          <ac:spMkLst>
            <pc:docMk/>
            <pc:sldMk cId="0" sldId="263"/>
            <ac:spMk id="10" creationId="{2C61293E-6EBE-43EF-A52C-9BEBFD7679D4}"/>
          </ac:spMkLst>
        </pc:spChg>
        <pc:spChg chg="add">
          <ac:chgData name="Joel Heck" userId="1f833324-9d16-4d84-9ab6-b81c076467c0" providerId="ADAL" clId="{2BE8828D-C19F-46B5-8B6A-1791DCB623FD}" dt="2025-05-30T19:25:22.660" v="1047" actId="26606"/>
          <ac:spMkLst>
            <pc:docMk/>
            <pc:sldMk cId="0" sldId="263"/>
            <ac:spMk id="12" creationId="{21540236-BFD5-4A9D-8840-4703E7F76825}"/>
          </ac:spMkLst>
        </pc:spChg>
        <pc:picChg chg="add mod">
          <ac:chgData name="Joel Heck" userId="1f833324-9d16-4d84-9ab6-b81c076467c0" providerId="ADAL" clId="{2BE8828D-C19F-46B5-8B6A-1791DCB623FD}" dt="2025-05-30T19:25:22.660" v="1047" actId="26606"/>
          <ac:picMkLst>
            <pc:docMk/>
            <pc:sldMk cId="0" sldId="263"/>
            <ac:picMk id="5" creationId="{FE5CF9F3-4370-0A31-734E-3056824A02F8}"/>
          </ac:picMkLst>
        </pc:picChg>
      </pc:sldChg>
      <pc:sldChg chg="modSp add mod setBg">
        <pc:chgData name="Joel Heck" userId="1f833324-9d16-4d84-9ab6-b81c076467c0" providerId="ADAL" clId="{2BE8828D-C19F-46B5-8B6A-1791DCB623FD}" dt="2025-05-30T20:02:33.965" v="1403" actId="122"/>
        <pc:sldMkLst>
          <pc:docMk/>
          <pc:sldMk cId="3258603886" sldId="271"/>
        </pc:sldMkLst>
        <pc:spChg chg="mod">
          <ac:chgData name="Joel Heck" userId="1f833324-9d16-4d84-9ab6-b81c076467c0" providerId="ADAL" clId="{2BE8828D-C19F-46B5-8B6A-1791DCB623FD}" dt="2025-05-30T20:02:33.965" v="1403" actId="122"/>
          <ac:spMkLst>
            <pc:docMk/>
            <pc:sldMk cId="3258603886" sldId="271"/>
            <ac:spMk id="2" creationId="{404A288B-C82E-4875-8993-FCA4A694048B}"/>
          </ac:spMkLst>
        </pc:spChg>
      </pc:sldChg>
      <pc:sldChg chg="addSp modSp mod setBg addAnim modAnim">
        <pc:chgData name="Joel Heck" userId="1f833324-9d16-4d84-9ab6-b81c076467c0" providerId="ADAL" clId="{2BE8828D-C19F-46B5-8B6A-1791DCB623FD}" dt="2025-06-18T20:58:50.715" v="1538"/>
        <pc:sldMkLst>
          <pc:docMk/>
          <pc:sldMk cId="331669714" sldId="272"/>
        </pc:sldMkLst>
        <pc:spChg chg="mod">
          <ac:chgData name="Joel Heck" userId="1f833324-9d16-4d84-9ab6-b81c076467c0" providerId="ADAL" clId="{2BE8828D-C19F-46B5-8B6A-1791DCB623FD}" dt="2025-05-30T19:45:16.718" v="1214" actId="403"/>
          <ac:spMkLst>
            <pc:docMk/>
            <pc:sldMk cId="331669714" sldId="272"/>
            <ac:spMk id="4" creationId="{D7559F58-E7E3-4312-BFB5-D3B5719E827E}"/>
          </ac:spMkLst>
        </pc:spChg>
        <pc:spChg chg="mod">
          <ac:chgData name="Joel Heck" userId="1f833324-9d16-4d84-9ab6-b81c076467c0" providerId="ADAL" clId="{2BE8828D-C19F-46B5-8B6A-1791DCB623FD}" dt="2025-05-30T19:45:13.345" v="1213" actId="403"/>
          <ac:spMkLst>
            <pc:docMk/>
            <pc:sldMk cId="331669714" sldId="272"/>
            <ac:spMk id="5" creationId="{EF502785-6557-4038-9743-2ABFF39CB24A}"/>
          </ac:spMkLst>
        </pc:spChg>
        <pc:spChg chg="add">
          <ac:chgData name="Joel Heck" userId="1f833324-9d16-4d84-9ab6-b81c076467c0" providerId="ADAL" clId="{2BE8828D-C19F-46B5-8B6A-1791DCB623FD}" dt="2025-05-30T19:45:05.106" v="1208" actId="26606"/>
          <ac:spMkLst>
            <pc:docMk/>
            <pc:sldMk cId="331669714" sldId="272"/>
            <ac:spMk id="13" creationId="{4D4677D2-D5AC-4CF9-9EED-2B89D0A1C212}"/>
          </ac:spMkLst>
        </pc:spChg>
        <pc:spChg chg="add">
          <ac:chgData name="Joel Heck" userId="1f833324-9d16-4d84-9ab6-b81c076467c0" providerId="ADAL" clId="{2BE8828D-C19F-46B5-8B6A-1791DCB623FD}" dt="2025-05-30T19:45:05.106" v="1208" actId="26606"/>
          <ac:spMkLst>
            <pc:docMk/>
            <pc:sldMk cId="331669714" sldId="272"/>
            <ac:spMk id="15" creationId="{C6D54F7E-825A-4BBA-815F-35CCA8B97786}"/>
          </ac:spMkLst>
        </pc:spChg>
        <pc:picChg chg="mod">
          <ac:chgData name="Joel Heck" userId="1f833324-9d16-4d84-9ab6-b81c076467c0" providerId="ADAL" clId="{2BE8828D-C19F-46B5-8B6A-1791DCB623FD}" dt="2025-05-30T19:45:05.106" v="1208" actId="26606"/>
          <ac:picMkLst>
            <pc:docMk/>
            <pc:sldMk cId="331669714" sldId="272"/>
            <ac:picMk id="8" creationId="{15FF348E-C446-4450-8262-D18488C886AA}"/>
          </ac:picMkLst>
        </pc:picChg>
      </pc:sldChg>
      <pc:sldChg chg="modSp">
        <pc:chgData name="Joel Heck" userId="1f833324-9d16-4d84-9ab6-b81c076467c0" providerId="ADAL" clId="{2BE8828D-C19F-46B5-8B6A-1791DCB623FD}" dt="2025-06-18T20:53:39.188" v="1515" actId="6549"/>
        <pc:sldMkLst>
          <pc:docMk/>
          <pc:sldMk cId="0" sldId="274"/>
        </pc:sldMkLst>
        <pc:spChg chg="mod">
          <ac:chgData name="Joel Heck" userId="1f833324-9d16-4d84-9ab6-b81c076467c0" providerId="ADAL" clId="{2BE8828D-C19F-46B5-8B6A-1791DCB623FD}" dt="2025-06-18T20:53:39.188" v="1515" actId="6549"/>
          <ac:spMkLst>
            <pc:docMk/>
            <pc:sldMk cId="0" sldId="274"/>
            <ac:spMk id="3" creationId="{01315C11-95C2-2767-53AE-87EE4093C707}"/>
          </ac:spMkLst>
        </pc:spChg>
      </pc:sldChg>
      <pc:sldChg chg="modSp modAnim">
        <pc:chgData name="Joel Heck" userId="1f833324-9d16-4d84-9ab6-b81c076467c0" providerId="ADAL" clId="{2BE8828D-C19F-46B5-8B6A-1791DCB623FD}" dt="2025-05-30T19:53:02.025" v="1342"/>
        <pc:sldMkLst>
          <pc:docMk/>
          <pc:sldMk cId="0" sldId="275"/>
        </pc:sldMkLst>
        <pc:spChg chg="mod">
          <ac:chgData name="Joel Heck" userId="1f833324-9d16-4d84-9ab6-b81c076467c0" providerId="ADAL" clId="{2BE8828D-C19F-46B5-8B6A-1791DCB623FD}" dt="2025-05-30T19:52:44.798" v="1337" actId="6549"/>
          <ac:spMkLst>
            <pc:docMk/>
            <pc:sldMk cId="0" sldId="275"/>
            <ac:spMk id="3" creationId="{AF9FD20D-77A7-EFD2-D570-EEE066D7D38E}"/>
          </ac:spMkLst>
        </pc:spChg>
      </pc:sldChg>
      <pc:sldChg chg="modSp add mod ord">
        <pc:chgData name="Joel Heck" userId="1f833324-9d16-4d84-9ab6-b81c076467c0" providerId="ADAL" clId="{2BE8828D-C19F-46B5-8B6A-1791DCB623FD}" dt="2025-05-29T17:50:15.641" v="235" actId="403"/>
        <pc:sldMkLst>
          <pc:docMk/>
          <pc:sldMk cId="909214458" sldId="281"/>
        </pc:sldMkLst>
        <pc:spChg chg="mod">
          <ac:chgData name="Joel Heck" userId="1f833324-9d16-4d84-9ab6-b81c076467c0" providerId="ADAL" clId="{2BE8828D-C19F-46B5-8B6A-1791DCB623FD}" dt="2025-05-29T17:50:15.641" v="235" actId="403"/>
          <ac:spMkLst>
            <pc:docMk/>
            <pc:sldMk cId="909214458" sldId="281"/>
            <ac:spMk id="3" creationId="{00000000-0000-0000-0000-000000000000}"/>
          </ac:spMkLst>
        </pc:spChg>
      </pc:sldChg>
      <pc:sldChg chg="addSp delSp modSp add mod setBg modClrScheme chgLayout">
        <pc:chgData name="Joel Heck" userId="1f833324-9d16-4d84-9ab6-b81c076467c0" providerId="ADAL" clId="{2BE8828D-C19F-46B5-8B6A-1791DCB623FD}" dt="2025-05-30T19:38:45.099" v="1141" actId="12"/>
        <pc:sldMkLst>
          <pc:docMk/>
          <pc:sldMk cId="1159374169" sldId="282"/>
        </pc:sldMkLst>
        <pc:spChg chg="mod ord">
          <ac:chgData name="Joel Heck" userId="1f833324-9d16-4d84-9ab6-b81c076467c0" providerId="ADAL" clId="{2BE8828D-C19F-46B5-8B6A-1791DCB623FD}" dt="2025-05-30T19:38:37.981" v="1137" actId="26606"/>
          <ac:spMkLst>
            <pc:docMk/>
            <pc:sldMk cId="1159374169" sldId="282"/>
            <ac:spMk id="2" creationId="{00000000-0000-0000-0000-000000000000}"/>
          </ac:spMkLst>
        </pc:spChg>
        <pc:spChg chg="mod ord">
          <ac:chgData name="Joel Heck" userId="1f833324-9d16-4d84-9ab6-b81c076467c0" providerId="ADAL" clId="{2BE8828D-C19F-46B5-8B6A-1791DCB623FD}" dt="2025-05-30T19:38:45.099" v="1141" actId="12"/>
          <ac:spMkLst>
            <pc:docMk/>
            <pc:sldMk cId="1159374169" sldId="282"/>
            <ac:spMk id="3" creationId="{00000000-0000-0000-0000-000000000000}"/>
          </ac:spMkLst>
        </pc:spChg>
        <pc:spChg chg="add">
          <ac:chgData name="Joel Heck" userId="1f833324-9d16-4d84-9ab6-b81c076467c0" providerId="ADAL" clId="{2BE8828D-C19F-46B5-8B6A-1791DCB623FD}" dt="2025-05-30T19:38:37.981" v="1137" actId="26606"/>
          <ac:spMkLst>
            <pc:docMk/>
            <pc:sldMk cId="1159374169" sldId="282"/>
            <ac:spMk id="7185" creationId="{03AF1C04-3FEF-41BD-BB84-2F263765BEBC}"/>
          </ac:spMkLst>
        </pc:spChg>
        <pc:grpChg chg="add">
          <ac:chgData name="Joel Heck" userId="1f833324-9d16-4d84-9ab6-b81c076467c0" providerId="ADAL" clId="{2BE8828D-C19F-46B5-8B6A-1791DCB623FD}" dt="2025-05-30T19:38:37.981" v="1137" actId="26606"/>
          <ac:grpSpMkLst>
            <pc:docMk/>
            <pc:sldMk cId="1159374169" sldId="282"/>
            <ac:grpSpMk id="7187" creationId="{E56E71F1-5A87-4A96-B42F-2DFA1B766B5E}"/>
          </ac:grpSpMkLst>
        </pc:grpChg>
        <pc:grpChg chg="add">
          <ac:chgData name="Joel Heck" userId="1f833324-9d16-4d84-9ab6-b81c076467c0" providerId="ADAL" clId="{2BE8828D-C19F-46B5-8B6A-1791DCB623FD}" dt="2025-05-30T19:38:37.981" v="1137" actId="26606"/>
          <ac:grpSpMkLst>
            <pc:docMk/>
            <pc:sldMk cId="1159374169" sldId="282"/>
            <ac:grpSpMk id="7191" creationId="{C733FE3C-12C4-4FA2-A795-87D2F6776A53}"/>
          </ac:grpSpMkLst>
        </pc:grpChg>
        <pc:grpChg chg="add">
          <ac:chgData name="Joel Heck" userId="1f833324-9d16-4d84-9ab6-b81c076467c0" providerId="ADAL" clId="{2BE8828D-C19F-46B5-8B6A-1791DCB623FD}" dt="2025-05-30T19:38:37.981" v="1137" actId="26606"/>
          <ac:grpSpMkLst>
            <pc:docMk/>
            <pc:sldMk cId="1159374169" sldId="282"/>
            <ac:grpSpMk id="7195" creationId="{0C2B5F12-8A82-4A59-9400-3164CBF47F63}"/>
          </ac:grpSpMkLst>
        </pc:grpChg>
        <pc:picChg chg="add mod ord">
          <ac:chgData name="Joel Heck" userId="1f833324-9d16-4d84-9ab6-b81c076467c0" providerId="ADAL" clId="{2BE8828D-C19F-46B5-8B6A-1791DCB623FD}" dt="2025-05-30T19:38:37.981" v="1137" actId="26606"/>
          <ac:picMkLst>
            <pc:docMk/>
            <pc:sldMk cId="1159374169" sldId="282"/>
            <ac:picMk id="7172" creationId="{377401F0-74FA-BBC5-D89F-3922C462B823}"/>
          </ac:picMkLst>
        </pc:picChg>
      </pc:sldChg>
      <pc:sldChg chg="add">
        <pc:chgData name="Joel Heck" userId="1f833324-9d16-4d84-9ab6-b81c076467c0" providerId="ADAL" clId="{2BE8828D-C19F-46B5-8B6A-1791DCB623FD}" dt="2025-05-29T17:44:27.118" v="210"/>
        <pc:sldMkLst>
          <pc:docMk/>
          <pc:sldMk cId="3573560987" sldId="283"/>
        </pc:sldMkLst>
      </pc:sldChg>
      <pc:sldChg chg="addSp modSp add mod setBg">
        <pc:chgData name="Joel Heck" userId="1f833324-9d16-4d84-9ab6-b81c076467c0" providerId="ADAL" clId="{2BE8828D-C19F-46B5-8B6A-1791DCB623FD}" dt="2025-05-30T19:34:03.532" v="1100" actId="26606"/>
        <pc:sldMkLst>
          <pc:docMk/>
          <pc:sldMk cId="2786522892" sldId="286"/>
        </pc:sldMkLst>
        <pc:spChg chg="mod">
          <ac:chgData name="Joel Heck" userId="1f833324-9d16-4d84-9ab6-b81c076467c0" providerId="ADAL" clId="{2BE8828D-C19F-46B5-8B6A-1791DCB623FD}" dt="2025-05-30T19:34:03.532" v="1100" actId="26606"/>
          <ac:spMkLst>
            <pc:docMk/>
            <pc:sldMk cId="2786522892" sldId="286"/>
            <ac:spMk id="2" creationId="{00000000-0000-0000-0000-000000000000}"/>
          </ac:spMkLst>
        </pc:spChg>
        <pc:spChg chg="mod">
          <ac:chgData name="Joel Heck" userId="1f833324-9d16-4d84-9ab6-b81c076467c0" providerId="ADAL" clId="{2BE8828D-C19F-46B5-8B6A-1791DCB623FD}" dt="2025-05-30T19:34:03.532" v="1100" actId="26606"/>
          <ac:spMkLst>
            <pc:docMk/>
            <pc:sldMk cId="2786522892" sldId="286"/>
            <ac:spMk id="3" creationId="{00000000-0000-0000-0000-000000000000}"/>
          </ac:spMkLst>
        </pc:spChg>
        <pc:spChg chg="add">
          <ac:chgData name="Joel Heck" userId="1f833324-9d16-4d84-9ab6-b81c076467c0" providerId="ADAL" clId="{2BE8828D-C19F-46B5-8B6A-1791DCB623FD}" dt="2025-05-30T19:34:03.532" v="1100" actId="26606"/>
          <ac:spMkLst>
            <pc:docMk/>
            <pc:sldMk cId="2786522892" sldId="286"/>
            <ac:spMk id="8" creationId="{907EF6B7-1338-4443-8C46-6A318D952DFD}"/>
          </ac:spMkLst>
        </pc:spChg>
        <pc:spChg chg="add">
          <ac:chgData name="Joel Heck" userId="1f833324-9d16-4d84-9ab6-b81c076467c0" providerId="ADAL" clId="{2BE8828D-C19F-46B5-8B6A-1791DCB623FD}" dt="2025-05-30T19:34:03.532" v="1100" actId="26606"/>
          <ac:spMkLst>
            <pc:docMk/>
            <pc:sldMk cId="2786522892" sldId="286"/>
            <ac:spMk id="10" creationId="{DAAE4CDD-124C-4DCF-9584-B6033B545DD5}"/>
          </ac:spMkLst>
        </pc:spChg>
        <pc:spChg chg="add">
          <ac:chgData name="Joel Heck" userId="1f833324-9d16-4d84-9ab6-b81c076467c0" providerId="ADAL" clId="{2BE8828D-C19F-46B5-8B6A-1791DCB623FD}" dt="2025-05-30T19:34:03.532" v="1100" actId="26606"/>
          <ac:spMkLst>
            <pc:docMk/>
            <pc:sldMk cId="2786522892" sldId="286"/>
            <ac:spMk id="12" creationId="{081E4A58-353D-44AE-B2FC-2A74E2E400F7}"/>
          </ac:spMkLst>
        </pc:spChg>
      </pc:sldChg>
      <pc:sldChg chg="addSp modSp add mod setBg modNotesTx">
        <pc:chgData name="Joel Heck" userId="1f833324-9d16-4d84-9ab6-b81c076467c0" providerId="ADAL" clId="{2BE8828D-C19F-46B5-8B6A-1791DCB623FD}" dt="2025-06-18T20:50:06.522" v="1509" actId="403"/>
        <pc:sldMkLst>
          <pc:docMk/>
          <pc:sldMk cId="2394995168" sldId="288"/>
        </pc:sldMkLst>
        <pc:spChg chg="add mod">
          <ac:chgData name="Joel Heck" userId="1f833324-9d16-4d84-9ab6-b81c076467c0" providerId="ADAL" clId="{2BE8828D-C19F-46B5-8B6A-1791DCB623FD}" dt="2025-06-18T20:50:06.522" v="1509" actId="403"/>
          <ac:spMkLst>
            <pc:docMk/>
            <pc:sldMk cId="2394995168" sldId="288"/>
            <ac:spMk id="2" creationId="{7C17940E-328E-D793-2045-0872561A77A3}"/>
          </ac:spMkLst>
        </pc:spChg>
      </pc:sldChg>
      <pc:sldChg chg="addSp delSp modSp add mod ord setBg modAnim modNotesTx">
        <pc:chgData name="Joel Heck" userId="1f833324-9d16-4d84-9ab6-b81c076467c0" providerId="ADAL" clId="{2BE8828D-C19F-46B5-8B6A-1791DCB623FD}" dt="2025-06-18T20:58:29.258" v="1536"/>
        <pc:sldMkLst>
          <pc:docMk/>
          <pc:sldMk cId="2690547055" sldId="308"/>
        </pc:sldMkLst>
        <pc:spChg chg="mod">
          <ac:chgData name="Joel Heck" userId="1f833324-9d16-4d84-9ab6-b81c076467c0" providerId="ADAL" clId="{2BE8828D-C19F-46B5-8B6A-1791DCB623FD}" dt="2025-06-06T20:22:14.789" v="1478" actId="26606"/>
          <ac:spMkLst>
            <pc:docMk/>
            <pc:sldMk cId="2690547055" sldId="308"/>
            <ac:spMk id="2" creationId="{00000000-0000-0000-0000-000000000000}"/>
          </ac:spMkLst>
        </pc:spChg>
        <pc:spChg chg="add">
          <ac:chgData name="Joel Heck" userId="1f833324-9d16-4d84-9ab6-b81c076467c0" providerId="ADAL" clId="{2BE8828D-C19F-46B5-8B6A-1791DCB623FD}" dt="2025-06-06T20:22:14.789" v="1478" actId="26606"/>
          <ac:spMkLst>
            <pc:docMk/>
            <pc:sldMk cId="2690547055" sldId="308"/>
            <ac:spMk id="1040" creationId="{72018E1B-E0B9-4440-AFF3-4112E50A2763}"/>
          </ac:spMkLst>
        </pc:spChg>
        <pc:picChg chg="add mod ord">
          <ac:chgData name="Joel Heck" userId="1f833324-9d16-4d84-9ab6-b81c076467c0" providerId="ADAL" clId="{2BE8828D-C19F-46B5-8B6A-1791DCB623FD}" dt="2025-06-06T20:22:14.789" v="1478" actId="26606"/>
          <ac:picMkLst>
            <pc:docMk/>
            <pc:sldMk cId="2690547055" sldId="308"/>
            <ac:picMk id="4" creationId="{8B6C374D-73F3-5856-70B3-6175A735D62D}"/>
          </ac:picMkLst>
        </pc:picChg>
        <pc:picChg chg="add mod ord">
          <ac:chgData name="Joel Heck" userId="1f833324-9d16-4d84-9ab6-b81c076467c0" providerId="ADAL" clId="{2BE8828D-C19F-46B5-8B6A-1791DCB623FD}" dt="2025-06-06T20:22:14.789" v="1478" actId="26606"/>
          <ac:picMkLst>
            <pc:docMk/>
            <pc:sldMk cId="2690547055" sldId="308"/>
            <ac:picMk id="6" creationId="{A397DCD9-9F62-BD6E-69B7-73801AB20293}"/>
          </ac:picMkLst>
        </pc:picChg>
        <pc:picChg chg="add mod ord">
          <ac:chgData name="Joel Heck" userId="1f833324-9d16-4d84-9ab6-b81c076467c0" providerId="ADAL" clId="{2BE8828D-C19F-46B5-8B6A-1791DCB623FD}" dt="2025-06-06T20:22:14.789" v="1478" actId="26606"/>
          <ac:picMkLst>
            <pc:docMk/>
            <pc:sldMk cId="2690547055" sldId="308"/>
            <ac:picMk id="8" creationId="{137EB46F-7C4F-AF63-344A-AA4355BBE678}"/>
          </ac:picMkLst>
        </pc:picChg>
        <pc:picChg chg="add mod ord">
          <ac:chgData name="Joel Heck" userId="1f833324-9d16-4d84-9ab6-b81c076467c0" providerId="ADAL" clId="{2BE8828D-C19F-46B5-8B6A-1791DCB623FD}" dt="2025-06-06T20:22:14.789" v="1478" actId="26606"/>
          <ac:picMkLst>
            <pc:docMk/>
            <pc:sldMk cId="2690547055" sldId="308"/>
            <ac:picMk id="1028" creationId="{DBB878DE-AEB6-C3B4-0273-7AE4C16D00E3}"/>
          </ac:picMkLst>
        </pc:picChg>
        <pc:picChg chg="add mod">
          <ac:chgData name="Joel Heck" userId="1f833324-9d16-4d84-9ab6-b81c076467c0" providerId="ADAL" clId="{2BE8828D-C19F-46B5-8B6A-1791DCB623FD}" dt="2025-06-06T20:22:14.789" v="1478" actId="26606"/>
          <ac:picMkLst>
            <pc:docMk/>
            <pc:sldMk cId="2690547055" sldId="308"/>
            <ac:picMk id="1030" creationId="{7690ED99-5B12-70AE-4C2E-8E64D5A84F92}"/>
          </ac:picMkLst>
        </pc:picChg>
      </pc:sldChg>
      <pc:sldChg chg="add">
        <pc:chgData name="Joel Heck" userId="1f833324-9d16-4d84-9ab6-b81c076467c0" providerId="ADAL" clId="{2BE8828D-C19F-46B5-8B6A-1791DCB623FD}" dt="2025-05-29T17:44:27.118" v="210"/>
        <pc:sldMkLst>
          <pc:docMk/>
          <pc:sldMk cId="196712977" sldId="318"/>
        </pc:sldMkLst>
      </pc:sldChg>
      <pc:sldChg chg="modSp add mod">
        <pc:chgData name="Joel Heck" userId="1f833324-9d16-4d84-9ab6-b81c076467c0" providerId="ADAL" clId="{2BE8828D-C19F-46B5-8B6A-1791DCB623FD}" dt="2025-05-29T17:44:27.168" v="211" actId="27636"/>
        <pc:sldMkLst>
          <pc:docMk/>
          <pc:sldMk cId="926161190" sldId="319"/>
        </pc:sldMkLst>
        <pc:spChg chg="mod">
          <ac:chgData name="Joel Heck" userId="1f833324-9d16-4d84-9ab6-b81c076467c0" providerId="ADAL" clId="{2BE8828D-C19F-46B5-8B6A-1791DCB623FD}" dt="2025-05-29T17:44:27.168" v="211" actId="27636"/>
          <ac:spMkLst>
            <pc:docMk/>
            <pc:sldMk cId="926161190" sldId="319"/>
            <ac:spMk id="3" creationId="{00000000-0000-0000-0000-000000000000}"/>
          </ac:spMkLst>
        </pc:spChg>
      </pc:sldChg>
      <pc:sldChg chg="addSp delSp modSp add mod setBg modClrScheme chgLayout">
        <pc:chgData name="Joel Heck" userId="1f833324-9d16-4d84-9ab6-b81c076467c0" providerId="ADAL" clId="{2BE8828D-C19F-46B5-8B6A-1791DCB623FD}" dt="2025-05-30T19:33:49.411" v="1099" actId="26606"/>
        <pc:sldMkLst>
          <pc:docMk/>
          <pc:sldMk cId="2800679795" sldId="320"/>
        </pc:sldMkLst>
        <pc:spChg chg="mod ord">
          <ac:chgData name="Joel Heck" userId="1f833324-9d16-4d84-9ab6-b81c076467c0" providerId="ADAL" clId="{2BE8828D-C19F-46B5-8B6A-1791DCB623FD}" dt="2025-05-30T19:33:49.411" v="1099" actId="26606"/>
          <ac:spMkLst>
            <pc:docMk/>
            <pc:sldMk cId="2800679795" sldId="320"/>
            <ac:spMk id="2" creationId="{00000000-0000-0000-0000-000000000000}"/>
          </ac:spMkLst>
        </pc:spChg>
        <pc:spChg chg="mod ord">
          <ac:chgData name="Joel Heck" userId="1f833324-9d16-4d84-9ab6-b81c076467c0" providerId="ADAL" clId="{2BE8828D-C19F-46B5-8B6A-1791DCB623FD}" dt="2025-05-30T19:33:49.411" v="1099" actId="26606"/>
          <ac:spMkLst>
            <pc:docMk/>
            <pc:sldMk cId="2800679795" sldId="320"/>
            <ac:spMk id="3" creationId="{00000000-0000-0000-0000-000000000000}"/>
          </ac:spMkLst>
        </pc:spChg>
        <pc:spChg chg="add">
          <ac:chgData name="Joel Heck" userId="1f833324-9d16-4d84-9ab6-b81c076467c0" providerId="ADAL" clId="{2BE8828D-C19F-46B5-8B6A-1791DCB623FD}" dt="2025-05-30T19:33:49.411" v="1099" actId="26606"/>
          <ac:spMkLst>
            <pc:docMk/>
            <pc:sldMk cId="2800679795" sldId="320"/>
            <ac:spMk id="5127" creationId="{2EB492CD-616E-47F8-933B-5E2D952A0593}"/>
          </ac:spMkLst>
        </pc:spChg>
        <pc:spChg chg="add">
          <ac:chgData name="Joel Heck" userId="1f833324-9d16-4d84-9ab6-b81c076467c0" providerId="ADAL" clId="{2BE8828D-C19F-46B5-8B6A-1791DCB623FD}" dt="2025-05-30T19:33:49.411" v="1099" actId="26606"/>
          <ac:spMkLst>
            <pc:docMk/>
            <pc:sldMk cId="2800679795" sldId="320"/>
            <ac:spMk id="5129" creationId="{59383CF9-23B5-4335-9B21-1791C4CF1C75}"/>
          </ac:spMkLst>
        </pc:spChg>
        <pc:spChg chg="add">
          <ac:chgData name="Joel Heck" userId="1f833324-9d16-4d84-9ab6-b81c076467c0" providerId="ADAL" clId="{2BE8828D-C19F-46B5-8B6A-1791DCB623FD}" dt="2025-05-30T19:33:49.411" v="1099" actId="26606"/>
          <ac:spMkLst>
            <pc:docMk/>
            <pc:sldMk cId="2800679795" sldId="320"/>
            <ac:spMk id="5131" creationId="{0007FE00-9498-4706-B255-6437B0252C02}"/>
          </ac:spMkLst>
        </pc:spChg>
        <pc:picChg chg="add mod">
          <ac:chgData name="Joel Heck" userId="1f833324-9d16-4d84-9ab6-b81c076467c0" providerId="ADAL" clId="{2BE8828D-C19F-46B5-8B6A-1791DCB623FD}" dt="2025-05-30T19:33:49.411" v="1099" actId="26606"/>
          <ac:picMkLst>
            <pc:docMk/>
            <pc:sldMk cId="2800679795" sldId="320"/>
            <ac:picMk id="5122" creationId="{0CABD84F-3849-38A2-2904-DA22FE7997F1}"/>
          </ac:picMkLst>
        </pc:picChg>
      </pc:sldChg>
      <pc:sldChg chg="add">
        <pc:chgData name="Joel Heck" userId="1f833324-9d16-4d84-9ab6-b81c076467c0" providerId="ADAL" clId="{2BE8828D-C19F-46B5-8B6A-1791DCB623FD}" dt="2025-05-29T17:44:27.118" v="210"/>
        <pc:sldMkLst>
          <pc:docMk/>
          <pc:sldMk cId="2739062841" sldId="321"/>
        </pc:sldMkLst>
      </pc:sldChg>
      <pc:sldChg chg="addSp modSp add mod setBg">
        <pc:chgData name="Joel Heck" userId="1f833324-9d16-4d84-9ab6-b81c076467c0" providerId="ADAL" clId="{2BE8828D-C19F-46B5-8B6A-1791DCB623FD}" dt="2025-05-30T19:34:25.254" v="1103" actId="14100"/>
        <pc:sldMkLst>
          <pc:docMk/>
          <pc:sldMk cId="3114423564" sldId="322"/>
        </pc:sldMkLst>
        <pc:spChg chg="mod">
          <ac:chgData name="Joel Heck" userId="1f833324-9d16-4d84-9ab6-b81c076467c0" providerId="ADAL" clId="{2BE8828D-C19F-46B5-8B6A-1791DCB623FD}" dt="2025-05-30T19:34:18.307" v="1101" actId="26606"/>
          <ac:spMkLst>
            <pc:docMk/>
            <pc:sldMk cId="3114423564" sldId="322"/>
            <ac:spMk id="2" creationId="{00000000-0000-0000-0000-000000000000}"/>
          </ac:spMkLst>
        </pc:spChg>
        <pc:spChg chg="mod">
          <ac:chgData name="Joel Heck" userId="1f833324-9d16-4d84-9ab6-b81c076467c0" providerId="ADAL" clId="{2BE8828D-C19F-46B5-8B6A-1791DCB623FD}" dt="2025-05-30T19:34:25.254" v="1103" actId="14100"/>
          <ac:spMkLst>
            <pc:docMk/>
            <pc:sldMk cId="3114423564" sldId="322"/>
            <ac:spMk id="3" creationId="{00000000-0000-0000-0000-000000000000}"/>
          </ac:spMkLst>
        </pc:spChg>
        <pc:spChg chg="add">
          <ac:chgData name="Joel Heck" userId="1f833324-9d16-4d84-9ab6-b81c076467c0" providerId="ADAL" clId="{2BE8828D-C19F-46B5-8B6A-1791DCB623FD}" dt="2025-05-30T19:34:18.307" v="1101" actId="26606"/>
          <ac:spMkLst>
            <pc:docMk/>
            <pc:sldMk cId="3114423564" sldId="322"/>
            <ac:spMk id="8" creationId="{F837543A-6020-4505-A233-C9DB4BF74011}"/>
          </ac:spMkLst>
        </pc:spChg>
        <pc:spChg chg="add">
          <ac:chgData name="Joel Heck" userId="1f833324-9d16-4d84-9ab6-b81c076467c0" providerId="ADAL" clId="{2BE8828D-C19F-46B5-8B6A-1791DCB623FD}" dt="2025-05-30T19:34:18.307" v="1101" actId="26606"/>
          <ac:spMkLst>
            <pc:docMk/>
            <pc:sldMk cId="3114423564" sldId="322"/>
            <ac:spMk id="10" creationId="{35B16301-FB18-48BA-A6DD-C37CAF6F9A18}"/>
          </ac:spMkLst>
        </pc:spChg>
        <pc:spChg chg="add">
          <ac:chgData name="Joel Heck" userId="1f833324-9d16-4d84-9ab6-b81c076467c0" providerId="ADAL" clId="{2BE8828D-C19F-46B5-8B6A-1791DCB623FD}" dt="2025-05-30T19:34:18.307" v="1101" actId="26606"/>
          <ac:spMkLst>
            <pc:docMk/>
            <pc:sldMk cId="3114423564" sldId="322"/>
            <ac:spMk id="12" creationId="{C3C0D90E-074A-4F52-9B11-B52BEF4BCBE5}"/>
          </ac:spMkLst>
        </pc:spChg>
        <pc:spChg chg="add">
          <ac:chgData name="Joel Heck" userId="1f833324-9d16-4d84-9ab6-b81c076467c0" providerId="ADAL" clId="{2BE8828D-C19F-46B5-8B6A-1791DCB623FD}" dt="2025-05-30T19:34:18.307" v="1101" actId="26606"/>
          <ac:spMkLst>
            <pc:docMk/>
            <pc:sldMk cId="3114423564" sldId="322"/>
            <ac:spMk id="14" creationId="{CABBD4C1-E6F8-46F6-8152-A8A97490BF4D}"/>
          </ac:spMkLst>
        </pc:spChg>
        <pc:spChg chg="add">
          <ac:chgData name="Joel Heck" userId="1f833324-9d16-4d84-9ab6-b81c076467c0" providerId="ADAL" clId="{2BE8828D-C19F-46B5-8B6A-1791DCB623FD}" dt="2025-05-30T19:34:18.307" v="1101" actId="26606"/>
          <ac:spMkLst>
            <pc:docMk/>
            <pc:sldMk cId="3114423564" sldId="322"/>
            <ac:spMk id="16" creationId="{83BA5EF5-1FE9-4BF9-83BB-269BCDDF6156}"/>
          </ac:spMkLst>
        </pc:spChg>
        <pc:spChg chg="add">
          <ac:chgData name="Joel Heck" userId="1f833324-9d16-4d84-9ab6-b81c076467c0" providerId="ADAL" clId="{2BE8828D-C19F-46B5-8B6A-1791DCB623FD}" dt="2025-05-30T19:34:18.307" v="1101" actId="26606"/>
          <ac:spMkLst>
            <pc:docMk/>
            <pc:sldMk cId="3114423564" sldId="322"/>
            <ac:spMk id="20" creationId="{88853921-7BC9-4BDE-ACAB-133C683C82D6}"/>
          </ac:spMkLst>
        </pc:spChg>
        <pc:spChg chg="add">
          <ac:chgData name="Joel Heck" userId="1f833324-9d16-4d84-9ab6-b81c076467c0" providerId="ADAL" clId="{2BE8828D-C19F-46B5-8B6A-1791DCB623FD}" dt="2025-05-30T19:34:18.307" v="1101" actId="26606"/>
          <ac:spMkLst>
            <pc:docMk/>
            <pc:sldMk cId="3114423564" sldId="322"/>
            <ac:spMk id="22" creationId="{09192968-3AE7-4470-A61C-97294BB92731}"/>
          </ac:spMkLst>
        </pc:spChg>
        <pc:spChg chg="add">
          <ac:chgData name="Joel Heck" userId="1f833324-9d16-4d84-9ab6-b81c076467c0" providerId="ADAL" clId="{2BE8828D-C19F-46B5-8B6A-1791DCB623FD}" dt="2025-05-30T19:34:18.307" v="1101" actId="26606"/>
          <ac:spMkLst>
            <pc:docMk/>
            <pc:sldMk cId="3114423564" sldId="322"/>
            <ac:spMk id="24" creationId="{3AB72E55-43E4-4356-BFE8-E2102CB0B505}"/>
          </ac:spMkLst>
        </pc:spChg>
      </pc:sldChg>
      <pc:sldChg chg="addSp delSp modSp add mod setBg modClrScheme chgLayout">
        <pc:chgData name="Joel Heck" userId="1f833324-9d16-4d84-9ab6-b81c076467c0" providerId="ADAL" clId="{2BE8828D-C19F-46B5-8B6A-1791DCB623FD}" dt="2025-05-30T19:55:37.273" v="1345" actId="12"/>
        <pc:sldMkLst>
          <pc:docMk/>
          <pc:sldMk cId="0" sldId="323"/>
        </pc:sldMkLst>
        <pc:spChg chg="mod ord">
          <ac:chgData name="Joel Heck" userId="1f833324-9d16-4d84-9ab6-b81c076467c0" providerId="ADAL" clId="{2BE8828D-C19F-46B5-8B6A-1791DCB623FD}" dt="2025-05-30T19:35:54.065" v="1108" actId="26606"/>
          <ac:spMkLst>
            <pc:docMk/>
            <pc:sldMk cId="0" sldId="323"/>
            <ac:spMk id="2" creationId="{00000000-0000-0000-0000-000000000000}"/>
          </ac:spMkLst>
        </pc:spChg>
        <pc:spChg chg="mod ord">
          <ac:chgData name="Joel Heck" userId="1f833324-9d16-4d84-9ab6-b81c076467c0" providerId="ADAL" clId="{2BE8828D-C19F-46B5-8B6A-1791DCB623FD}" dt="2025-05-30T19:55:37.273" v="1345" actId="12"/>
          <ac:spMkLst>
            <pc:docMk/>
            <pc:sldMk cId="0" sldId="323"/>
            <ac:spMk id="3" creationId="{00000000-0000-0000-0000-000000000000}"/>
          </ac:spMkLst>
        </pc:spChg>
        <pc:spChg chg="add">
          <ac:chgData name="Joel Heck" userId="1f833324-9d16-4d84-9ab6-b81c076467c0" providerId="ADAL" clId="{2BE8828D-C19F-46B5-8B6A-1791DCB623FD}" dt="2025-05-30T19:35:54.065" v="1108" actId="26606"/>
          <ac:spMkLst>
            <pc:docMk/>
            <pc:sldMk cId="0" sldId="323"/>
            <ac:spMk id="6151" creationId="{2EB492CD-616E-47F8-933B-5E2D952A0593}"/>
          </ac:spMkLst>
        </pc:spChg>
        <pc:spChg chg="add">
          <ac:chgData name="Joel Heck" userId="1f833324-9d16-4d84-9ab6-b81c076467c0" providerId="ADAL" clId="{2BE8828D-C19F-46B5-8B6A-1791DCB623FD}" dt="2025-05-30T19:35:54.065" v="1108" actId="26606"/>
          <ac:spMkLst>
            <pc:docMk/>
            <pc:sldMk cId="0" sldId="323"/>
            <ac:spMk id="6153" creationId="{59383CF9-23B5-4335-9B21-1791C4CF1C75}"/>
          </ac:spMkLst>
        </pc:spChg>
        <pc:spChg chg="add">
          <ac:chgData name="Joel Heck" userId="1f833324-9d16-4d84-9ab6-b81c076467c0" providerId="ADAL" clId="{2BE8828D-C19F-46B5-8B6A-1791DCB623FD}" dt="2025-05-30T19:35:54.065" v="1108" actId="26606"/>
          <ac:spMkLst>
            <pc:docMk/>
            <pc:sldMk cId="0" sldId="323"/>
            <ac:spMk id="6155" creationId="{0007FE00-9498-4706-B255-6437B0252C02}"/>
          </ac:spMkLst>
        </pc:spChg>
        <pc:picChg chg="add mod">
          <ac:chgData name="Joel Heck" userId="1f833324-9d16-4d84-9ab6-b81c076467c0" providerId="ADAL" clId="{2BE8828D-C19F-46B5-8B6A-1791DCB623FD}" dt="2025-05-30T19:35:54.065" v="1108" actId="26606"/>
          <ac:picMkLst>
            <pc:docMk/>
            <pc:sldMk cId="0" sldId="323"/>
            <ac:picMk id="6146" creationId="{434A5884-03B5-53A4-8289-E7BBC18D476C}"/>
          </ac:picMkLst>
        </pc:picChg>
      </pc:sldChg>
      <pc:sldChg chg="modSp mod">
        <pc:chgData name="Joel Heck" userId="1f833324-9d16-4d84-9ab6-b81c076467c0" providerId="ADAL" clId="{2BE8828D-C19F-46B5-8B6A-1791DCB623FD}" dt="2025-04-11T22:34:39.902" v="40" actId="6549"/>
        <pc:sldMkLst>
          <pc:docMk/>
          <pc:sldMk cId="1800060751" sldId="338"/>
        </pc:sldMkLst>
        <pc:spChg chg="mod">
          <ac:chgData name="Joel Heck" userId="1f833324-9d16-4d84-9ab6-b81c076467c0" providerId="ADAL" clId="{2BE8828D-C19F-46B5-8B6A-1791DCB623FD}" dt="2025-04-11T22:34:36.747" v="39" actId="6549"/>
          <ac:spMkLst>
            <pc:docMk/>
            <pc:sldMk cId="1800060751" sldId="338"/>
            <ac:spMk id="4" creationId="{2F1CBF09-E30F-194D-F944-FD99F1E37508}"/>
          </ac:spMkLst>
        </pc:spChg>
        <pc:spChg chg="mod">
          <ac:chgData name="Joel Heck" userId="1f833324-9d16-4d84-9ab6-b81c076467c0" providerId="ADAL" clId="{2BE8828D-C19F-46B5-8B6A-1791DCB623FD}" dt="2025-04-11T22:34:39.902" v="40" actId="6549"/>
          <ac:spMkLst>
            <pc:docMk/>
            <pc:sldMk cId="1800060751" sldId="338"/>
            <ac:spMk id="5" creationId="{03A1F404-73CA-3046-0666-33CC9010244D}"/>
          </ac:spMkLst>
        </pc:spChg>
      </pc:sldChg>
      <pc:sldChg chg="delSp modSp mod">
        <pc:chgData name="Joel Heck" userId="1f833324-9d16-4d84-9ab6-b81c076467c0" providerId="ADAL" clId="{2BE8828D-C19F-46B5-8B6A-1791DCB623FD}" dt="2025-05-26T02:17:24.789" v="59" actId="478"/>
        <pc:sldMkLst>
          <pc:docMk/>
          <pc:sldMk cId="65218292" sldId="339"/>
        </pc:sldMkLst>
      </pc:sldChg>
      <pc:sldChg chg="modSp mod">
        <pc:chgData name="Joel Heck" userId="1f833324-9d16-4d84-9ab6-b81c076467c0" providerId="ADAL" clId="{2BE8828D-C19F-46B5-8B6A-1791DCB623FD}" dt="2025-04-11T22:34:58.509" v="44" actId="6549"/>
        <pc:sldMkLst>
          <pc:docMk/>
          <pc:sldMk cId="102137360" sldId="340"/>
        </pc:sldMkLst>
        <pc:spChg chg="mod">
          <ac:chgData name="Joel Heck" userId="1f833324-9d16-4d84-9ab6-b81c076467c0" providerId="ADAL" clId="{2BE8828D-C19F-46B5-8B6A-1791DCB623FD}" dt="2025-04-11T22:34:56.313" v="43" actId="6549"/>
          <ac:spMkLst>
            <pc:docMk/>
            <pc:sldMk cId="102137360" sldId="340"/>
            <ac:spMk id="4" creationId="{1876F45B-257F-44EA-AAE2-40E5B69FC961}"/>
          </ac:spMkLst>
        </pc:spChg>
        <pc:spChg chg="mod">
          <ac:chgData name="Joel Heck" userId="1f833324-9d16-4d84-9ab6-b81c076467c0" providerId="ADAL" clId="{2BE8828D-C19F-46B5-8B6A-1791DCB623FD}" dt="2025-04-11T22:34:58.509" v="44" actId="6549"/>
          <ac:spMkLst>
            <pc:docMk/>
            <pc:sldMk cId="102137360" sldId="340"/>
            <ac:spMk id="5" creationId="{D2490DB3-1B9A-CFF1-03B6-9224FF49FD72}"/>
          </ac:spMkLst>
        </pc:spChg>
      </pc:sldChg>
      <pc:sldChg chg="modSp mod modAnim">
        <pc:chgData name="Joel Heck" userId="1f833324-9d16-4d84-9ab6-b81c076467c0" providerId="ADAL" clId="{2BE8828D-C19F-46B5-8B6A-1791DCB623FD}" dt="2025-05-29T17:03:43.782" v="159" actId="20577"/>
        <pc:sldMkLst>
          <pc:docMk/>
          <pc:sldMk cId="1891860604" sldId="341"/>
        </pc:sldMkLst>
        <pc:spChg chg="mod">
          <ac:chgData name="Joel Heck" userId="1f833324-9d16-4d84-9ab6-b81c076467c0" providerId="ADAL" clId="{2BE8828D-C19F-46B5-8B6A-1791DCB623FD}" dt="2025-05-29T17:03:43.782" v="159" actId="20577"/>
          <ac:spMkLst>
            <pc:docMk/>
            <pc:sldMk cId="1891860604" sldId="341"/>
            <ac:spMk id="3" creationId="{16D8DD86-8612-7922-8A47-603EC8AC37A5}"/>
          </ac:spMkLst>
        </pc:spChg>
        <pc:spChg chg="mod">
          <ac:chgData name="Joel Heck" userId="1f833324-9d16-4d84-9ab6-b81c076467c0" providerId="ADAL" clId="{2BE8828D-C19F-46B5-8B6A-1791DCB623FD}" dt="2025-04-11T22:35:13.055" v="47" actId="6549"/>
          <ac:spMkLst>
            <pc:docMk/>
            <pc:sldMk cId="1891860604" sldId="341"/>
            <ac:spMk id="4" creationId="{1876F45B-257F-44EA-AAE2-40E5B69FC961}"/>
          </ac:spMkLst>
        </pc:spChg>
        <pc:spChg chg="mod">
          <ac:chgData name="Joel Heck" userId="1f833324-9d16-4d84-9ab6-b81c076467c0" providerId="ADAL" clId="{2BE8828D-C19F-46B5-8B6A-1791DCB623FD}" dt="2025-04-11T22:34:15.544" v="37" actId="6549"/>
          <ac:spMkLst>
            <pc:docMk/>
            <pc:sldMk cId="1891860604" sldId="341"/>
            <ac:spMk id="5" creationId="{D2490DB3-1B9A-CFF1-03B6-9224FF49FD72}"/>
          </ac:spMkLst>
        </pc:spChg>
      </pc:sldChg>
      <pc:sldChg chg="delSp modSp mod">
        <pc:chgData name="Joel Heck" userId="1f833324-9d16-4d84-9ab6-b81c076467c0" providerId="ADAL" clId="{2BE8828D-C19F-46B5-8B6A-1791DCB623FD}" dt="2025-05-26T02:17:15.250" v="58" actId="478"/>
        <pc:sldMkLst>
          <pc:docMk/>
          <pc:sldMk cId="4156010266" sldId="342"/>
        </pc:sldMkLst>
      </pc:sldChg>
      <pc:sldChg chg="modSp mod">
        <pc:chgData name="Joel Heck" userId="1f833324-9d16-4d84-9ab6-b81c076467c0" providerId="ADAL" clId="{2BE8828D-C19F-46B5-8B6A-1791DCB623FD}" dt="2025-04-11T22:35:50.418" v="57" actId="6549"/>
        <pc:sldMkLst>
          <pc:docMk/>
          <pc:sldMk cId="3728537118" sldId="343"/>
        </pc:sldMkLst>
        <pc:spChg chg="mod">
          <ac:chgData name="Joel Heck" userId="1f833324-9d16-4d84-9ab6-b81c076467c0" providerId="ADAL" clId="{2BE8828D-C19F-46B5-8B6A-1791DCB623FD}" dt="2025-04-11T22:35:47.712" v="56" actId="6549"/>
          <ac:spMkLst>
            <pc:docMk/>
            <pc:sldMk cId="3728537118" sldId="343"/>
            <ac:spMk id="4" creationId="{0A9488DB-6BCA-2677-99A2-7C4D359C06B8}"/>
          </ac:spMkLst>
        </pc:spChg>
        <pc:spChg chg="mod">
          <ac:chgData name="Joel Heck" userId="1f833324-9d16-4d84-9ab6-b81c076467c0" providerId="ADAL" clId="{2BE8828D-C19F-46B5-8B6A-1791DCB623FD}" dt="2025-04-11T22:35:50.418" v="57" actId="6549"/>
          <ac:spMkLst>
            <pc:docMk/>
            <pc:sldMk cId="3728537118" sldId="343"/>
            <ac:spMk id="5" creationId="{38C6B3FB-828C-FBB8-FF47-A06F21FF33A4}"/>
          </ac:spMkLst>
        </pc:spChg>
      </pc:sldChg>
      <pc:sldChg chg="addSp delSp modSp mod setBg modClrScheme modAnim chgLayout">
        <pc:chgData name="Joel Heck" userId="1f833324-9d16-4d84-9ab6-b81c076467c0" providerId="ADAL" clId="{2BE8828D-C19F-46B5-8B6A-1791DCB623FD}" dt="2025-06-18T20:48:58.157" v="1483" actId="478"/>
        <pc:sldMkLst>
          <pc:docMk/>
          <pc:sldMk cId="3739331491" sldId="344"/>
        </pc:sldMkLst>
        <pc:spChg chg="mod ord">
          <ac:chgData name="Joel Heck" userId="1f833324-9d16-4d84-9ab6-b81c076467c0" providerId="ADAL" clId="{2BE8828D-C19F-46B5-8B6A-1791DCB623FD}" dt="2025-05-30T19:48:30.905" v="1229" actId="14100"/>
          <ac:spMkLst>
            <pc:docMk/>
            <pc:sldMk cId="3739331491" sldId="344"/>
            <ac:spMk id="2" creationId="{A9AEDEF4-FA79-A6CC-148D-2EE12BBE921A}"/>
          </ac:spMkLst>
        </pc:spChg>
        <pc:spChg chg="mod ord">
          <ac:chgData name="Joel Heck" userId="1f833324-9d16-4d84-9ab6-b81c076467c0" providerId="ADAL" clId="{2BE8828D-C19F-46B5-8B6A-1791DCB623FD}" dt="2025-05-30T19:48:37.433" v="1232" actId="27636"/>
          <ac:spMkLst>
            <pc:docMk/>
            <pc:sldMk cId="3739331491" sldId="344"/>
            <ac:spMk id="3" creationId="{16D8DD86-8612-7922-8A47-603EC8AC37A5}"/>
          </ac:spMkLst>
        </pc:spChg>
        <pc:spChg chg="del mod ord">
          <ac:chgData name="Joel Heck" userId="1f833324-9d16-4d84-9ab6-b81c076467c0" providerId="ADAL" clId="{2BE8828D-C19F-46B5-8B6A-1791DCB623FD}" dt="2025-06-18T20:48:56.335" v="1482" actId="478"/>
          <ac:spMkLst>
            <pc:docMk/>
            <pc:sldMk cId="3739331491" sldId="344"/>
            <ac:spMk id="4" creationId="{1876F45B-257F-44EA-AAE2-40E5B69FC961}"/>
          </ac:spMkLst>
        </pc:spChg>
        <pc:spChg chg="del mod ord">
          <ac:chgData name="Joel Heck" userId="1f833324-9d16-4d84-9ab6-b81c076467c0" providerId="ADAL" clId="{2BE8828D-C19F-46B5-8B6A-1791DCB623FD}" dt="2025-06-18T20:48:58.157" v="1483" actId="478"/>
          <ac:spMkLst>
            <pc:docMk/>
            <pc:sldMk cId="3739331491" sldId="344"/>
            <ac:spMk id="5" creationId="{D2490DB3-1B9A-CFF1-03B6-9224FF49FD72}"/>
          </ac:spMkLst>
        </pc:spChg>
        <pc:spChg chg="del mod ord">
          <ac:chgData name="Joel Heck" userId="1f833324-9d16-4d84-9ab6-b81c076467c0" providerId="ADAL" clId="{2BE8828D-C19F-46B5-8B6A-1791DCB623FD}" dt="2025-06-18T20:48:54.193" v="1481" actId="478"/>
          <ac:spMkLst>
            <pc:docMk/>
            <pc:sldMk cId="3739331491" sldId="344"/>
            <ac:spMk id="6" creationId="{72AA40F8-FF6D-3A27-94E3-C63C61AE1C8D}"/>
          </ac:spMkLst>
        </pc:spChg>
        <pc:grpChg chg="add">
          <ac:chgData name="Joel Heck" userId="1f833324-9d16-4d84-9ab6-b81c076467c0" providerId="ADAL" clId="{2BE8828D-C19F-46B5-8B6A-1791DCB623FD}" dt="2025-05-30T19:48:00.846" v="1219" actId="26606"/>
          <ac:grpSpMkLst>
            <pc:docMk/>
            <pc:sldMk cId="3739331491" sldId="344"/>
            <ac:grpSpMk id="10247" creationId="{442598CC-934A-7BCD-C691-B2FE74CEDE6E}"/>
          </ac:grpSpMkLst>
        </pc:grpChg>
        <pc:picChg chg="add mod ord">
          <ac:chgData name="Joel Heck" userId="1f833324-9d16-4d84-9ab6-b81c076467c0" providerId="ADAL" clId="{2BE8828D-C19F-46B5-8B6A-1791DCB623FD}" dt="2025-05-30T19:48:00.846" v="1219" actId="26606"/>
          <ac:picMkLst>
            <pc:docMk/>
            <pc:sldMk cId="3739331491" sldId="344"/>
            <ac:picMk id="10242" creationId="{1A6A6C8C-3B0C-FDE2-1483-D4766914A9E8}"/>
          </ac:picMkLst>
        </pc:picChg>
      </pc:sldChg>
      <pc:sldChg chg="modSp mod">
        <pc:chgData name="Joel Heck" userId="1f833324-9d16-4d84-9ab6-b81c076467c0" providerId="ADAL" clId="{2BE8828D-C19F-46B5-8B6A-1791DCB623FD}" dt="2025-04-11T22:35:25.221" v="50" actId="6549"/>
        <pc:sldMkLst>
          <pc:docMk/>
          <pc:sldMk cId="1678038471" sldId="345"/>
        </pc:sldMkLst>
        <pc:spChg chg="mod">
          <ac:chgData name="Joel Heck" userId="1f833324-9d16-4d84-9ab6-b81c076467c0" providerId="ADAL" clId="{2BE8828D-C19F-46B5-8B6A-1791DCB623FD}" dt="2025-04-11T22:35:25.221" v="50" actId="6549"/>
          <ac:spMkLst>
            <pc:docMk/>
            <pc:sldMk cId="1678038471" sldId="345"/>
            <ac:spMk id="4" creationId="{1876F45B-257F-44EA-AAE2-40E5B69FC961}"/>
          </ac:spMkLst>
        </pc:spChg>
        <pc:spChg chg="mod">
          <ac:chgData name="Joel Heck" userId="1f833324-9d16-4d84-9ab6-b81c076467c0" providerId="ADAL" clId="{2BE8828D-C19F-46B5-8B6A-1791DCB623FD}" dt="2025-04-11T22:35:21.308" v="49" actId="6549"/>
          <ac:spMkLst>
            <pc:docMk/>
            <pc:sldMk cId="1678038471" sldId="345"/>
            <ac:spMk id="5" creationId="{D2490DB3-1B9A-CFF1-03B6-9224FF49FD72}"/>
          </ac:spMkLst>
        </pc:spChg>
      </pc:sldChg>
      <pc:sldChg chg="del">
        <pc:chgData name="Joel Heck" userId="1f833324-9d16-4d84-9ab6-b81c076467c0" providerId="ADAL" clId="{2BE8828D-C19F-46B5-8B6A-1791DCB623FD}" dt="2025-05-29T17:43:23.098" v="207" actId="47"/>
        <pc:sldMkLst>
          <pc:docMk/>
          <pc:sldMk cId="2631137944" sldId="354"/>
        </pc:sldMkLst>
      </pc:sldChg>
      <pc:sldChg chg="del">
        <pc:chgData name="Joel Heck" userId="1f833324-9d16-4d84-9ab6-b81c076467c0" providerId="ADAL" clId="{2BE8828D-C19F-46B5-8B6A-1791DCB623FD}" dt="2025-05-29T17:43:23.917" v="208" actId="47"/>
        <pc:sldMkLst>
          <pc:docMk/>
          <pc:sldMk cId="1574754037" sldId="355"/>
        </pc:sldMkLst>
      </pc:sldChg>
      <pc:sldChg chg="modSp modAnim">
        <pc:chgData name="Joel Heck" userId="1f833324-9d16-4d84-9ab6-b81c076467c0" providerId="ADAL" clId="{2BE8828D-C19F-46B5-8B6A-1791DCB623FD}" dt="2025-06-18T20:54:27.821" v="1532" actId="20577"/>
        <pc:sldMkLst>
          <pc:docMk/>
          <pc:sldMk cId="2022039715" sldId="362"/>
        </pc:sldMkLst>
        <pc:spChg chg="mod">
          <ac:chgData name="Joel Heck" userId="1f833324-9d16-4d84-9ab6-b81c076467c0" providerId="ADAL" clId="{2BE8828D-C19F-46B5-8B6A-1791DCB623FD}" dt="2025-06-18T20:54:27.821" v="1532" actId="20577"/>
          <ac:spMkLst>
            <pc:docMk/>
            <pc:sldMk cId="2022039715" sldId="362"/>
            <ac:spMk id="3" creationId="{06FAB17B-8FEA-094A-469C-760E73F6D248}"/>
          </ac:spMkLst>
        </pc:spChg>
      </pc:sldChg>
      <pc:sldChg chg="addSp delSp modSp mod setBg modClrScheme chgLayout">
        <pc:chgData name="Joel Heck" userId="1f833324-9d16-4d84-9ab6-b81c076467c0" providerId="ADAL" clId="{2BE8828D-C19F-46B5-8B6A-1791DCB623FD}" dt="2025-05-30T19:29:07.979" v="1074" actId="403"/>
        <pc:sldMkLst>
          <pc:docMk/>
          <pc:sldMk cId="3389024968" sldId="363"/>
        </pc:sldMkLst>
        <pc:spChg chg="mod ord">
          <ac:chgData name="Joel Heck" userId="1f833324-9d16-4d84-9ab6-b81c076467c0" providerId="ADAL" clId="{2BE8828D-C19F-46B5-8B6A-1791DCB623FD}" dt="2025-05-30T19:29:05.784" v="1073" actId="14100"/>
          <ac:spMkLst>
            <pc:docMk/>
            <pc:sldMk cId="3389024968" sldId="363"/>
            <ac:spMk id="2" creationId="{BB1DF00E-D1A5-55D3-A316-B34428C7AF14}"/>
          </ac:spMkLst>
        </pc:spChg>
        <pc:spChg chg="mod ord">
          <ac:chgData name="Joel Heck" userId="1f833324-9d16-4d84-9ab6-b81c076467c0" providerId="ADAL" clId="{2BE8828D-C19F-46B5-8B6A-1791DCB623FD}" dt="2025-05-30T19:29:07.979" v="1074" actId="403"/>
          <ac:spMkLst>
            <pc:docMk/>
            <pc:sldMk cId="3389024968" sldId="363"/>
            <ac:spMk id="3" creationId="{6E2CBD92-C239-38C6-D09B-6FBAAF7EB2E5}"/>
          </ac:spMkLst>
        </pc:spChg>
        <pc:spChg chg="mod ord">
          <ac:chgData name="Joel Heck" userId="1f833324-9d16-4d84-9ab6-b81c076467c0" providerId="ADAL" clId="{2BE8828D-C19F-46B5-8B6A-1791DCB623FD}" dt="2025-05-30T19:26:32.691" v="1052" actId="26606"/>
          <ac:spMkLst>
            <pc:docMk/>
            <pc:sldMk cId="3389024968" sldId="363"/>
            <ac:spMk id="4" creationId="{A4A0BF68-9366-D642-01CC-547A44523A9A}"/>
          </ac:spMkLst>
        </pc:spChg>
        <pc:spChg chg="mod ord">
          <ac:chgData name="Joel Heck" userId="1f833324-9d16-4d84-9ab6-b81c076467c0" providerId="ADAL" clId="{2BE8828D-C19F-46B5-8B6A-1791DCB623FD}" dt="2025-05-30T19:26:32.691" v="1052" actId="26606"/>
          <ac:spMkLst>
            <pc:docMk/>
            <pc:sldMk cId="3389024968" sldId="363"/>
            <ac:spMk id="5" creationId="{1BDD729D-2EE7-6AEE-A900-7B6200E6DC41}"/>
          </ac:spMkLst>
        </pc:spChg>
        <pc:spChg chg="mod ord">
          <ac:chgData name="Joel Heck" userId="1f833324-9d16-4d84-9ab6-b81c076467c0" providerId="ADAL" clId="{2BE8828D-C19F-46B5-8B6A-1791DCB623FD}" dt="2025-05-30T19:26:32.691" v="1052" actId="26606"/>
          <ac:spMkLst>
            <pc:docMk/>
            <pc:sldMk cId="3389024968" sldId="363"/>
            <ac:spMk id="6" creationId="{56A786AC-4A3B-6A65-E235-5BA76F315D9A}"/>
          </ac:spMkLst>
        </pc:spChg>
        <pc:spChg chg="add">
          <ac:chgData name="Joel Heck" userId="1f833324-9d16-4d84-9ab6-b81c076467c0" providerId="ADAL" clId="{2BE8828D-C19F-46B5-8B6A-1791DCB623FD}" dt="2025-05-30T19:26:32.691" v="1052" actId="26606"/>
          <ac:spMkLst>
            <pc:docMk/>
            <pc:sldMk cId="3389024968" sldId="363"/>
            <ac:spMk id="1031" creationId="{03AF1C04-3FEF-41BD-BB84-2F263765BEBC}"/>
          </ac:spMkLst>
        </pc:spChg>
        <pc:grpChg chg="add">
          <ac:chgData name="Joel Heck" userId="1f833324-9d16-4d84-9ab6-b81c076467c0" providerId="ADAL" clId="{2BE8828D-C19F-46B5-8B6A-1791DCB623FD}" dt="2025-05-30T19:26:32.691" v="1052" actId="26606"/>
          <ac:grpSpMkLst>
            <pc:docMk/>
            <pc:sldMk cId="3389024968" sldId="363"/>
            <ac:grpSpMk id="1033" creationId="{E56E71F1-5A87-4A96-B42F-2DFA1B766B5E}"/>
          </ac:grpSpMkLst>
        </pc:grpChg>
        <pc:grpChg chg="add">
          <ac:chgData name="Joel Heck" userId="1f833324-9d16-4d84-9ab6-b81c076467c0" providerId="ADAL" clId="{2BE8828D-C19F-46B5-8B6A-1791DCB623FD}" dt="2025-05-30T19:26:32.691" v="1052" actId="26606"/>
          <ac:grpSpMkLst>
            <pc:docMk/>
            <pc:sldMk cId="3389024968" sldId="363"/>
            <ac:grpSpMk id="1037" creationId="{C733FE3C-12C4-4FA2-A795-87D2F6776A53}"/>
          </ac:grpSpMkLst>
        </pc:grpChg>
        <pc:grpChg chg="add">
          <ac:chgData name="Joel Heck" userId="1f833324-9d16-4d84-9ab6-b81c076467c0" providerId="ADAL" clId="{2BE8828D-C19F-46B5-8B6A-1791DCB623FD}" dt="2025-05-30T19:26:32.691" v="1052" actId="26606"/>
          <ac:grpSpMkLst>
            <pc:docMk/>
            <pc:sldMk cId="3389024968" sldId="363"/>
            <ac:grpSpMk id="1041" creationId="{0C2B5F12-8A82-4A59-9400-3164CBF47F63}"/>
          </ac:grpSpMkLst>
        </pc:grpChg>
        <pc:picChg chg="add mod ord">
          <ac:chgData name="Joel Heck" userId="1f833324-9d16-4d84-9ab6-b81c076467c0" providerId="ADAL" clId="{2BE8828D-C19F-46B5-8B6A-1791DCB623FD}" dt="2025-05-30T19:26:32.691" v="1052" actId="26606"/>
          <ac:picMkLst>
            <pc:docMk/>
            <pc:sldMk cId="3389024968" sldId="363"/>
            <ac:picMk id="1026" creationId="{C6C7D169-6F93-A66F-067D-50F8FC234E39}"/>
          </ac:picMkLst>
        </pc:picChg>
      </pc:sldChg>
      <pc:sldChg chg="addSp delSp modSp mod setBg modClrScheme modAnim chgLayout">
        <pc:chgData name="Joel Heck" userId="1f833324-9d16-4d84-9ab6-b81c076467c0" providerId="ADAL" clId="{2BE8828D-C19F-46B5-8B6A-1791DCB623FD}" dt="2025-05-30T19:29:15.560" v="1075" actId="12"/>
        <pc:sldMkLst>
          <pc:docMk/>
          <pc:sldMk cId="433098183" sldId="364"/>
        </pc:sldMkLst>
        <pc:spChg chg="mod ord">
          <ac:chgData name="Joel Heck" userId="1f833324-9d16-4d84-9ab6-b81c076467c0" providerId="ADAL" clId="{2BE8828D-C19F-46B5-8B6A-1791DCB623FD}" dt="2025-05-30T19:27:56.289" v="1062" actId="26606"/>
          <ac:spMkLst>
            <pc:docMk/>
            <pc:sldMk cId="433098183" sldId="364"/>
            <ac:spMk id="2" creationId="{385777D2-3C7D-7BC0-8FB1-92FD5F0661AB}"/>
          </ac:spMkLst>
        </pc:spChg>
        <pc:spChg chg="mod ord">
          <ac:chgData name="Joel Heck" userId="1f833324-9d16-4d84-9ab6-b81c076467c0" providerId="ADAL" clId="{2BE8828D-C19F-46B5-8B6A-1791DCB623FD}" dt="2025-05-30T19:29:15.560" v="1075" actId="12"/>
          <ac:spMkLst>
            <pc:docMk/>
            <pc:sldMk cId="433098183" sldId="364"/>
            <ac:spMk id="3" creationId="{A376E1F4-8DC8-ADE3-9165-FB951629BD71}"/>
          </ac:spMkLst>
        </pc:spChg>
        <pc:spChg chg="mod ord">
          <ac:chgData name="Joel Heck" userId="1f833324-9d16-4d84-9ab6-b81c076467c0" providerId="ADAL" clId="{2BE8828D-C19F-46B5-8B6A-1791DCB623FD}" dt="2025-05-30T19:27:56.289" v="1062" actId="26606"/>
          <ac:spMkLst>
            <pc:docMk/>
            <pc:sldMk cId="433098183" sldId="364"/>
            <ac:spMk id="4" creationId="{2EE8F5B6-E993-E201-7ACC-EC0A6CFBEB6A}"/>
          </ac:spMkLst>
        </pc:spChg>
        <pc:spChg chg="mod ord">
          <ac:chgData name="Joel Heck" userId="1f833324-9d16-4d84-9ab6-b81c076467c0" providerId="ADAL" clId="{2BE8828D-C19F-46B5-8B6A-1791DCB623FD}" dt="2025-05-30T19:27:56.271" v="1061" actId="26606"/>
          <ac:spMkLst>
            <pc:docMk/>
            <pc:sldMk cId="433098183" sldId="364"/>
            <ac:spMk id="5" creationId="{E43655C0-ED7D-6284-4F02-D33326419C9D}"/>
          </ac:spMkLst>
        </pc:spChg>
        <pc:spChg chg="add">
          <ac:chgData name="Joel Heck" userId="1f833324-9d16-4d84-9ab6-b81c076467c0" providerId="ADAL" clId="{2BE8828D-C19F-46B5-8B6A-1791DCB623FD}" dt="2025-05-30T19:27:56.289" v="1062" actId="26606"/>
          <ac:spMkLst>
            <pc:docMk/>
            <pc:sldMk cId="433098183" sldId="364"/>
            <ac:spMk id="2070" creationId="{45D37F4E-DDB4-456B-97E0-9937730A039F}"/>
          </ac:spMkLst>
        </pc:spChg>
        <pc:spChg chg="add">
          <ac:chgData name="Joel Heck" userId="1f833324-9d16-4d84-9ab6-b81c076467c0" providerId="ADAL" clId="{2BE8828D-C19F-46B5-8B6A-1791DCB623FD}" dt="2025-05-30T19:27:56.289" v="1062" actId="26606"/>
          <ac:spMkLst>
            <pc:docMk/>
            <pc:sldMk cId="433098183" sldId="364"/>
            <ac:spMk id="2071" creationId="{B2DD41CD-8F47-4F56-AD12-4E2FF7696987}"/>
          </ac:spMkLst>
        </pc:spChg>
        <pc:picChg chg="add mod ord">
          <ac:chgData name="Joel Heck" userId="1f833324-9d16-4d84-9ab6-b81c076467c0" providerId="ADAL" clId="{2BE8828D-C19F-46B5-8B6A-1791DCB623FD}" dt="2025-05-30T19:27:56.289" v="1062" actId="26606"/>
          <ac:picMkLst>
            <pc:docMk/>
            <pc:sldMk cId="433098183" sldId="364"/>
            <ac:picMk id="2052" creationId="{454FA0AD-A7EB-1515-E35F-0FFAA43CF947}"/>
          </ac:picMkLst>
        </pc:picChg>
      </pc:sldChg>
      <pc:sldChg chg="addSp delSp modSp mod setBg modClrScheme modAnim chgLayout">
        <pc:chgData name="Joel Heck" userId="1f833324-9d16-4d84-9ab6-b81c076467c0" providerId="ADAL" clId="{2BE8828D-C19F-46B5-8B6A-1791DCB623FD}" dt="2025-05-30T19:54:05.123" v="1344"/>
        <pc:sldMkLst>
          <pc:docMk/>
          <pc:sldMk cId="4220666381" sldId="365"/>
        </pc:sldMkLst>
        <pc:spChg chg="mod ord">
          <ac:chgData name="Joel Heck" userId="1f833324-9d16-4d84-9ab6-b81c076467c0" providerId="ADAL" clId="{2BE8828D-C19F-46B5-8B6A-1791DCB623FD}" dt="2025-05-30T19:30:25.262" v="1080" actId="26606"/>
          <ac:spMkLst>
            <pc:docMk/>
            <pc:sldMk cId="4220666381" sldId="365"/>
            <ac:spMk id="2" creationId="{A8FCB2DC-B22A-54A6-322E-294E0EB62646}"/>
          </ac:spMkLst>
        </pc:spChg>
        <pc:spChg chg="mod ord">
          <ac:chgData name="Joel Heck" userId="1f833324-9d16-4d84-9ab6-b81c076467c0" providerId="ADAL" clId="{2BE8828D-C19F-46B5-8B6A-1791DCB623FD}" dt="2025-05-30T19:30:48.139" v="1084" actId="14100"/>
          <ac:spMkLst>
            <pc:docMk/>
            <pc:sldMk cId="4220666381" sldId="365"/>
            <ac:spMk id="3" creationId="{85029C21-33E3-E42C-D0C0-F8F197BDB34E}"/>
          </ac:spMkLst>
        </pc:spChg>
        <pc:spChg chg="mod ord">
          <ac:chgData name="Joel Heck" userId="1f833324-9d16-4d84-9ab6-b81c076467c0" providerId="ADAL" clId="{2BE8828D-C19F-46B5-8B6A-1791DCB623FD}" dt="2025-05-30T19:30:25.262" v="1080" actId="26606"/>
          <ac:spMkLst>
            <pc:docMk/>
            <pc:sldMk cId="4220666381" sldId="365"/>
            <ac:spMk id="4" creationId="{721C68CC-84B9-2203-1B8E-243CDCA29D42}"/>
          </ac:spMkLst>
        </pc:spChg>
        <pc:spChg chg="mod ord">
          <ac:chgData name="Joel Heck" userId="1f833324-9d16-4d84-9ab6-b81c076467c0" providerId="ADAL" clId="{2BE8828D-C19F-46B5-8B6A-1791DCB623FD}" dt="2025-05-30T19:30:25.262" v="1080" actId="26606"/>
          <ac:spMkLst>
            <pc:docMk/>
            <pc:sldMk cId="4220666381" sldId="365"/>
            <ac:spMk id="5" creationId="{6AB1AE62-7CDB-8E5C-86BD-82EA109FD1B4}"/>
          </ac:spMkLst>
        </pc:spChg>
        <pc:spChg chg="mod ord">
          <ac:chgData name="Joel Heck" userId="1f833324-9d16-4d84-9ab6-b81c076467c0" providerId="ADAL" clId="{2BE8828D-C19F-46B5-8B6A-1791DCB623FD}" dt="2025-05-30T19:30:25.262" v="1080" actId="26606"/>
          <ac:spMkLst>
            <pc:docMk/>
            <pc:sldMk cId="4220666381" sldId="365"/>
            <ac:spMk id="6" creationId="{1C8EE2F7-8B90-BC5C-88AA-5156CEA15EC0}"/>
          </ac:spMkLst>
        </pc:spChg>
        <pc:spChg chg="add">
          <ac:chgData name="Joel Heck" userId="1f833324-9d16-4d84-9ab6-b81c076467c0" providerId="ADAL" clId="{2BE8828D-C19F-46B5-8B6A-1791DCB623FD}" dt="2025-05-30T19:30:25.262" v="1080" actId="26606"/>
          <ac:spMkLst>
            <pc:docMk/>
            <pc:sldMk cId="4220666381" sldId="365"/>
            <ac:spMk id="3079" creationId="{D009D6D5-DAC2-4A8B-A17A-E206B9012D09}"/>
          </ac:spMkLst>
        </pc:spChg>
        <pc:picChg chg="add mod ord">
          <ac:chgData name="Joel Heck" userId="1f833324-9d16-4d84-9ab6-b81c076467c0" providerId="ADAL" clId="{2BE8828D-C19F-46B5-8B6A-1791DCB623FD}" dt="2025-05-30T19:30:25.262" v="1080" actId="26606"/>
          <ac:picMkLst>
            <pc:docMk/>
            <pc:sldMk cId="4220666381" sldId="365"/>
            <ac:picMk id="3074" creationId="{6943F82F-BE48-22A7-8F8F-C25FBD1E8D42}"/>
          </ac:picMkLst>
        </pc:picChg>
      </pc:sldChg>
      <pc:sldChg chg="addSp delSp modSp mod setBg modClrScheme modAnim chgLayout">
        <pc:chgData name="Joel Heck" userId="1f833324-9d16-4d84-9ab6-b81c076467c0" providerId="ADAL" clId="{2BE8828D-C19F-46B5-8B6A-1791DCB623FD}" dt="2025-05-30T19:32:21.699" v="1090"/>
        <pc:sldMkLst>
          <pc:docMk/>
          <pc:sldMk cId="1901153416" sldId="366"/>
        </pc:sldMkLst>
        <pc:spChg chg="mod ord">
          <ac:chgData name="Joel Heck" userId="1f833324-9d16-4d84-9ab6-b81c076467c0" providerId="ADAL" clId="{2BE8828D-C19F-46B5-8B6A-1791DCB623FD}" dt="2025-05-30T19:31:54.418" v="1087" actId="26606"/>
          <ac:spMkLst>
            <pc:docMk/>
            <pc:sldMk cId="1901153416" sldId="366"/>
            <ac:spMk id="2" creationId="{30FC0592-1109-6861-BDE2-047A7E1B597E}"/>
          </ac:spMkLst>
        </pc:spChg>
        <pc:spChg chg="mod ord">
          <ac:chgData name="Joel Heck" userId="1f833324-9d16-4d84-9ab6-b81c076467c0" providerId="ADAL" clId="{2BE8828D-C19F-46B5-8B6A-1791DCB623FD}" dt="2025-05-30T19:32:02.569" v="1088" actId="12"/>
          <ac:spMkLst>
            <pc:docMk/>
            <pc:sldMk cId="1901153416" sldId="366"/>
            <ac:spMk id="3" creationId="{867AD826-FE63-0794-DCB6-59550347976E}"/>
          </ac:spMkLst>
        </pc:spChg>
        <pc:spChg chg="mod ord">
          <ac:chgData name="Joel Heck" userId="1f833324-9d16-4d84-9ab6-b81c076467c0" providerId="ADAL" clId="{2BE8828D-C19F-46B5-8B6A-1791DCB623FD}" dt="2025-05-30T19:31:54.418" v="1087" actId="26606"/>
          <ac:spMkLst>
            <pc:docMk/>
            <pc:sldMk cId="1901153416" sldId="366"/>
            <ac:spMk id="4" creationId="{F84734FD-A136-ACBB-BC25-AAD95790BF08}"/>
          </ac:spMkLst>
        </pc:spChg>
        <pc:spChg chg="mod ord">
          <ac:chgData name="Joel Heck" userId="1f833324-9d16-4d84-9ab6-b81c076467c0" providerId="ADAL" clId="{2BE8828D-C19F-46B5-8B6A-1791DCB623FD}" dt="2025-05-30T19:31:54.418" v="1087" actId="26606"/>
          <ac:spMkLst>
            <pc:docMk/>
            <pc:sldMk cId="1901153416" sldId="366"/>
            <ac:spMk id="5" creationId="{08FF493E-0B32-AB6A-B369-29E246556A6F}"/>
          </ac:spMkLst>
        </pc:spChg>
        <pc:spChg chg="add">
          <ac:chgData name="Joel Heck" userId="1f833324-9d16-4d84-9ab6-b81c076467c0" providerId="ADAL" clId="{2BE8828D-C19F-46B5-8B6A-1791DCB623FD}" dt="2025-05-30T19:31:54.418" v="1087" actId="26606"/>
          <ac:spMkLst>
            <pc:docMk/>
            <pc:sldMk cId="1901153416" sldId="366"/>
            <ac:spMk id="4103" creationId="{2EB492CD-616E-47F8-933B-5E2D952A0593}"/>
          </ac:spMkLst>
        </pc:spChg>
        <pc:spChg chg="add">
          <ac:chgData name="Joel Heck" userId="1f833324-9d16-4d84-9ab6-b81c076467c0" providerId="ADAL" clId="{2BE8828D-C19F-46B5-8B6A-1791DCB623FD}" dt="2025-05-30T19:31:54.418" v="1087" actId="26606"/>
          <ac:spMkLst>
            <pc:docMk/>
            <pc:sldMk cId="1901153416" sldId="366"/>
            <ac:spMk id="4105" creationId="{59383CF9-23B5-4335-9B21-1791C4CF1C75}"/>
          </ac:spMkLst>
        </pc:spChg>
        <pc:spChg chg="add">
          <ac:chgData name="Joel Heck" userId="1f833324-9d16-4d84-9ab6-b81c076467c0" providerId="ADAL" clId="{2BE8828D-C19F-46B5-8B6A-1791DCB623FD}" dt="2025-05-30T19:31:54.418" v="1087" actId="26606"/>
          <ac:spMkLst>
            <pc:docMk/>
            <pc:sldMk cId="1901153416" sldId="366"/>
            <ac:spMk id="4107" creationId="{0007FE00-9498-4706-B255-6437B0252C02}"/>
          </ac:spMkLst>
        </pc:spChg>
        <pc:picChg chg="add mod ord">
          <ac:chgData name="Joel Heck" userId="1f833324-9d16-4d84-9ab6-b81c076467c0" providerId="ADAL" clId="{2BE8828D-C19F-46B5-8B6A-1791DCB623FD}" dt="2025-05-30T19:31:54.418" v="1087" actId="26606"/>
          <ac:picMkLst>
            <pc:docMk/>
            <pc:sldMk cId="1901153416" sldId="366"/>
            <ac:picMk id="4098" creationId="{6D2E6E65-8F37-19CB-0ECE-F6521AF56DAB}"/>
          </ac:picMkLst>
        </pc:picChg>
      </pc:sldChg>
      <pc:sldChg chg="modSp">
        <pc:chgData name="Joel Heck" userId="1f833324-9d16-4d84-9ab6-b81c076467c0" providerId="ADAL" clId="{2BE8828D-C19F-46B5-8B6A-1791DCB623FD}" dt="2025-05-29T17:05:31.417" v="160" actId="403"/>
        <pc:sldMkLst>
          <pc:docMk/>
          <pc:sldMk cId="4244435413" sldId="372"/>
        </pc:sldMkLst>
        <pc:spChg chg="mod">
          <ac:chgData name="Joel Heck" userId="1f833324-9d16-4d84-9ab6-b81c076467c0" providerId="ADAL" clId="{2BE8828D-C19F-46B5-8B6A-1791DCB623FD}" dt="2025-05-29T17:05:31.417" v="160" actId="403"/>
          <ac:spMkLst>
            <pc:docMk/>
            <pc:sldMk cId="4244435413" sldId="372"/>
            <ac:spMk id="3" creationId="{41A408CB-C152-4BD0-AD28-4530375E87C0}"/>
          </ac:spMkLst>
        </pc:spChg>
      </pc:sldChg>
      <pc:sldChg chg="modSp mod">
        <pc:chgData name="Joel Heck" userId="1f833324-9d16-4d84-9ab6-b81c076467c0" providerId="ADAL" clId="{2BE8828D-C19F-46B5-8B6A-1791DCB623FD}" dt="2025-04-11T22:34:50.398" v="42" actId="6549"/>
        <pc:sldMkLst>
          <pc:docMk/>
          <pc:sldMk cId="3146767272" sldId="393"/>
        </pc:sldMkLst>
        <pc:spChg chg="mod">
          <ac:chgData name="Joel Heck" userId="1f833324-9d16-4d84-9ab6-b81c076467c0" providerId="ADAL" clId="{2BE8828D-C19F-46B5-8B6A-1791DCB623FD}" dt="2025-04-11T22:34:47.381" v="41" actId="6549"/>
          <ac:spMkLst>
            <pc:docMk/>
            <pc:sldMk cId="3146767272" sldId="393"/>
            <ac:spMk id="4" creationId="{2F1CBF09-E30F-194D-F944-FD99F1E37508}"/>
          </ac:spMkLst>
        </pc:spChg>
        <pc:spChg chg="mod">
          <ac:chgData name="Joel Heck" userId="1f833324-9d16-4d84-9ab6-b81c076467c0" providerId="ADAL" clId="{2BE8828D-C19F-46B5-8B6A-1791DCB623FD}" dt="2025-04-11T22:34:50.398" v="42" actId="6549"/>
          <ac:spMkLst>
            <pc:docMk/>
            <pc:sldMk cId="3146767272" sldId="393"/>
            <ac:spMk id="5" creationId="{03A1F404-73CA-3046-0666-33CC9010244D}"/>
          </ac:spMkLst>
        </pc:spChg>
      </pc:sldChg>
      <pc:sldChg chg="addSp delSp modSp mod setBg modClrScheme modAnim chgLayout modNotesTx">
        <pc:chgData name="Joel Heck" userId="1f833324-9d16-4d84-9ab6-b81c076467c0" providerId="ADAL" clId="{2BE8828D-C19F-46B5-8B6A-1791DCB623FD}" dt="2025-05-30T19:59:14.842" v="1377" actId="20577"/>
        <pc:sldMkLst>
          <pc:docMk/>
          <pc:sldMk cId="1594105913" sldId="395"/>
        </pc:sldMkLst>
        <pc:spChg chg="mod ord">
          <ac:chgData name="Joel Heck" userId="1f833324-9d16-4d84-9ab6-b81c076467c0" providerId="ADAL" clId="{2BE8828D-C19F-46B5-8B6A-1791DCB623FD}" dt="2025-05-30T19:58:34.626" v="1352" actId="26606"/>
          <ac:spMkLst>
            <pc:docMk/>
            <pc:sldMk cId="1594105913" sldId="395"/>
            <ac:spMk id="2" creationId="{C668AF02-BF3B-1AE3-23E2-CC072C087BB5}"/>
          </ac:spMkLst>
        </pc:spChg>
        <pc:spChg chg="mod ord">
          <ac:chgData name="Joel Heck" userId="1f833324-9d16-4d84-9ab6-b81c076467c0" providerId="ADAL" clId="{2BE8828D-C19F-46B5-8B6A-1791DCB623FD}" dt="2025-05-30T19:58:38.759" v="1354" actId="403"/>
          <ac:spMkLst>
            <pc:docMk/>
            <pc:sldMk cId="1594105913" sldId="395"/>
            <ac:spMk id="3" creationId="{D76D704D-3218-38DC-35F7-E8F3EC7FC58C}"/>
          </ac:spMkLst>
        </pc:spChg>
        <pc:spChg chg="mod ord">
          <ac:chgData name="Joel Heck" userId="1f833324-9d16-4d84-9ab6-b81c076467c0" providerId="ADAL" clId="{2BE8828D-C19F-46B5-8B6A-1791DCB623FD}" dt="2025-05-30T19:58:34.626" v="1352" actId="26606"/>
          <ac:spMkLst>
            <pc:docMk/>
            <pc:sldMk cId="1594105913" sldId="395"/>
            <ac:spMk id="4" creationId="{F80EB3B8-53F8-2A9E-2F30-DCFF288D7726}"/>
          </ac:spMkLst>
        </pc:spChg>
        <pc:spChg chg="mod ord">
          <ac:chgData name="Joel Heck" userId="1f833324-9d16-4d84-9ab6-b81c076467c0" providerId="ADAL" clId="{2BE8828D-C19F-46B5-8B6A-1791DCB623FD}" dt="2025-05-30T19:58:34.626" v="1352" actId="26606"/>
          <ac:spMkLst>
            <pc:docMk/>
            <pc:sldMk cId="1594105913" sldId="395"/>
            <ac:spMk id="5" creationId="{F72098EA-68EA-2072-7071-2241324926C2}"/>
          </ac:spMkLst>
        </pc:spChg>
        <pc:spChg chg="mod ord">
          <ac:chgData name="Joel Heck" userId="1f833324-9d16-4d84-9ab6-b81c076467c0" providerId="ADAL" clId="{2BE8828D-C19F-46B5-8B6A-1791DCB623FD}" dt="2025-05-30T19:58:34.626" v="1352" actId="26606"/>
          <ac:spMkLst>
            <pc:docMk/>
            <pc:sldMk cId="1594105913" sldId="395"/>
            <ac:spMk id="6" creationId="{F2D1CBC9-D6B1-A8F8-E2DE-7E9AE9AF4C9E}"/>
          </ac:spMkLst>
        </pc:spChg>
        <pc:spChg chg="add">
          <ac:chgData name="Joel Heck" userId="1f833324-9d16-4d84-9ab6-b81c076467c0" providerId="ADAL" clId="{2BE8828D-C19F-46B5-8B6A-1791DCB623FD}" dt="2025-05-30T19:58:34.626" v="1352" actId="26606"/>
          <ac:spMkLst>
            <pc:docMk/>
            <pc:sldMk cId="1594105913" sldId="395"/>
            <ac:spMk id="11271" creationId="{2C61293E-6EBE-43EF-A52C-9BEBFD7679D4}"/>
          </ac:spMkLst>
        </pc:spChg>
        <pc:spChg chg="add">
          <ac:chgData name="Joel Heck" userId="1f833324-9d16-4d84-9ab6-b81c076467c0" providerId="ADAL" clId="{2BE8828D-C19F-46B5-8B6A-1791DCB623FD}" dt="2025-05-30T19:58:34.626" v="1352" actId="26606"/>
          <ac:spMkLst>
            <pc:docMk/>
            <pc:sldMk cId="1594105913" sldId="395"/>
            <ac:spMk id="11273" creationId="{21540236-BFD5-4A9D-8840-4703E7F76825}"/>
          </ac:spMkLst>
        </pc:spChg>
        <pc:picChg chg="add mod ord">
          <ac:chgData name="Joel Heck" userId="1f833324-9d16-4d84-9ab6-b81c076467c0" providerId="ADAL" clId="{2BE8828D-C19F-46B5-8B6A-1791DCB623FD}" dt="2025-05-30T19:58:34.626" v="1352" actId="26606"/>
          <ac:picMkLst>
            <pc:docMk/>
            <pc:sldMk cId="1594105913" sldId="395"/>
            <ac:picMk id="11266" creationId="{A354DE1B-E9F1-3472-9DA9-8A453C62FA0C}"/>
          </ac:picMkLst>
        </pc:picChg>
      </pc:sldChg>
      <pc:sldChg chg="del">
        <pc:chgData name="Joel Heck" userId="1f833324-9d16-4d84-9ab6-b81c076467c0" providerId="ADAL" clId="{2BE8828D-C19F-46B5-8B6A-1791DCB623FD}" dt="2025-05-29T17:43:26.452" v="209" actId="47"/>
        <pc:sldMkLst>
          <pc:docMk/>
          <pc:sldMk cId="1398991917" sldId="396"/>
        </pc:sldMkLst>
      </pc:sldChg>
      <pc:sldChg chg="addSp modSp add mod ord setBg">
        <pc:chgData name="Joel Heck" userId="1f833324-9d16-4d84-9ab6-b81c076467c0" providerId="ADAL" clId="{2BE8828D-C19F-46B5-8B6A-1791DCB623FD}" dt="2025-06-18T20:58:18.150" v="1534"/>
        <pc:sldMkLst>
          <pc:docMk/>
          <pc:sldMk cId="2750232072" sldId="400"/>
        </pc:sldMkLst>
        <pc:spChg chg="add">
          <ac:chgData name="Joel Heck" userId="1f833324-9d16-4d84-9ab6-b81c076467c0" providerId="ADAL" clId="{2BE8828D-C19F-46B5-8B6A-1791DCB623FD}" dt="2025-06-06T20:04:16.531" v="1416" actId="26606"/>
          <ac:spMkLst>
            <pc:docMk/>
            <pc:sldMk cId="2750232072" sldId="400"/>
            <ac:spMk id="17" creationId="{9A72E43A-2FC3-43A9-8E8E-0BF749E66E4F}"/>
          </ac:spMkLst>
        </pc:spChg>
        <pc:picChg chg="mod ord">
          <ac:chgData name="Joel Heck" userId="1f833324-9d16-4d84-9ab6-b81c076467c0" providerId="ADAL" clId="{2BE8828D-C19F-46B5-8B6A-1791DCB623FD}" dt="2025-06-06T20:04:16.531" v="1416" actId="26606"/>
          <ac:picMkLst>
            <pc:docMk/>
            <pc:sldMk cId="2750232072" sldId="400"/>
            <ac:picMk id="5" creationId="{28BC0ADA-3E8E-4906-8E8A-B92B4D7C3EA0}"/>
          </ac:picMkLst>
        </pc:picChg>
        <pc:picChg chg="mod">
          <ac:chgData name="Joel Heck" userId="1f833324-9d16-4d84-9ab6-b81c076467c0" providerId="ADAL" clId="{2BE8828D-C19F-46B5-8B6A-1791DCB623FD}" dt="2025-06-06T20:04:16.531" v="1416" actId="26606"/>
          <ac:picMkLst>
            <pc:docMk/>
            <pc:sldMk cId="2750232072" sldId="400"/>
            <ac:picMk id="7" creationId="{305B5E08-A1BB-4429-A5CB-5D55DFFA1E8A}"/>
          </ac:picMkLst>
        </pc:picChg>
        <pc:picChg chg="mod">
          <ac:chgData name="Joel Heck" userId="1f833324-9d16-4d84-9ab6-b81c076467c0" providerId="ADAL" clId="{2BE8828D-C19F-46B5-8B6A-1791DCB623FD}" dt="2025-06-06T20:04:16.531" v="1416" actId="26606"/>
          <ac:picMkLst>
            <pc:docMk/>
            <pc:sldMk cId="2750232072" sldId="400"/>
            <ac:picMk id="9" creationId="{C9E0BB1B-F9D7-4B08-8196-3474D0BB4B81}"/>
          </ac:picMkLst>
        </pc:picChg>
        <pc:picChg chg="mod ord">
          <ac:chgData name="Joel Heck" userId="1f833324-9d16-4d84-9ab6-b81c076467c0" providerId="ADAL" clId="{2BE8828D-C19F-46B5-8B6A-1791DCB623FD}" dt="2025-06-06T20:04:16.531" v="1416" actId="26606"/>
          <ac:picMkLst>
            <pc:docMk/>
            <pc:sldMk cId="2750232072" sldId="400"/>
            <ac:picMk id="11" creationId="{573E96F3-1EAC-41DE-B876-4BD0B24E0D7D}"/>
          </ac:picMkLst>
        </pc:picChg>
        <pc:picChg chg="mod ord">
          <ac:chgData name="Joel Heck" userId="1f833324-9d16-4d84-9ab6-b81c076467c0" providerId="ADAL" clId="{2BE8828D-C19F-46B5-8B6A-1791DCB623FD}" dt="2025-06-06T20:04:16.531" v="1416" actId="26606"/>
          <ac:picMkLst>
            <pc:docMk/>
            <pc:sldMk cId="2750232072" sldId="400"/>
            <ac:picMk id="12" creationId="{3F696A67-B7B9-49FC-AF65-26D3A5F5D5D5}"/>
          </ac:picMkLst>
        </pc:picChg>
      </pc:sldChg>
      <pc:sldChg chg="modSp mod">
        <pc:chgData name="Joel Heck" userId="1f833324-9d16-4d84-9ab6-b81c076467c0" providerId="ADAL" clId="{2BE8828D-C19F-46B5-8B6A-1791DCB623FD}" dt="2025-04-11T22:35:43.554" v="55" actId="6549"/>
        <pc:sldMkLst>
          <pc:docMk/>
          <pc:sldMk cId="463430910" sldId="404"/>
        </pc:sldMkLst>
        <pc:spChg chg="mod">
          <ac:chgData name="Joel Heck" userId="1f833324-9d16-4d84-9ab6-b81c076467c0" providerId="ADAL" clId="{2BE8828D-C19F-46B5-8B6A-1791DCB623FD}" dt="2025-04-11T22:35:41.210" v="54" actId="6549"/>
          <ac:spMkLst>
            <pc:docMk/>
            <pc:sldMk cId="463430910" sldId="404"/>
            <ac:spMk id="4" creationId="{F80EB3B8-53F8-2A9E-2F30-DCFF288D7726}"/>
          </ac:spMkLst>
        </pc:spChg>
        <pc:spChg chg="mod">
          <ac:chgData name="Joel Heck" userId="1f833324-9d16-4d84-9ab6-b81c076467c0" providerId="ADAL" clId="{2BE8828D-C19F-46B5-8B6A-1791DCB623FD}" dt="2025-04-11T22:35:43.554" v="55" actId="6549"/>
          <ac:spMkLst>
            <pc:docMk/>
            <pc:sldMk cId="463430910" sldId="404"/>
            <ac:spMk id="5" creationId="{F72098EA-68EA-2072-7071-2241324926C2}"/>
          </ac:spMkLst>
        </pc:spChg>
      </pc:sldChg>
      <pc:sldChg chg="del">
        <pc:chgData name="Joel Heck" userId="1f833324-9d16-4d84-9ab6-b81c076467c0" providerId="ADAL" clId="{2BE8828D-C19F-46B5-8B6A-1791DCB623FD}" dt="2025-05-29T17:43:22.112" v="206" actId="47"/>
        <pc:sldMkLst>
          <pc:docMk/>
          <pc:sldMk cId="1195007213" sldId="405"/>
        </pc:sldMkLst>
      </pc:sldChg>
      <pc:sldChg chg="modSp">
        <pc:chgData name="Joel Heck" userId="1f833324-9d16-4d84-9ab6-b81c076467c0" providerId="ADAL" clId="{2BE8828D-C19F-46B5-8B6A-1791DCB623FD}" dt="2025-05-30T19:50:12.471" v="1241" actId="20577"/>
        <pc:sldMkLst>
          <pc:docMk/>
          <pc:sldMk cId="2920447321" sldId="407"/>
        </pc:sldMkLst>
        <pc:spChg chg="mod">
          <ac:chgData name="Joel Heck" userId="1f833324-9d16-4d84-9ab6-b81c076467c0" providerId="ADAL" clId="{2BE8828D-C19F-46B5-8B6A-1791DCB623FD}" dt="2025-05-30T19:50:12.471" v="1241" actId="20577"/>
          <ac:spMkLst>
            <pc:docMk/>
            <pc:sldMk cId="2920447321" sldId="407"/>
            <ac:spMk id="5" creationId="{D43464CA-D112-63E4-A36F-C606520FAF1B}"/>
          </ac:spMkLst>
        </pc:spChg>
      </pc:sldChg>
      <pc:sldChg chg="modSp">
        <pc:chgData name="Joel Heck" userId="1f833324-9d16-4d84-9ab6-b81c076467c0" providerId="ADAL" clId="{2BE8828D-C19F-46B5-8B6A-1791DCB623FD}" dt="2025-05-30T19:56:06.108" v="1347" actId="6549"/>
        <pc:sldMkLst>
          <pc:docMk/>
          <pc:sldMk cId="4230832366" sldId="408"/>
        </pc:sldMkLst>
        <pc:spChg chg="mod">
          <ac:chgData name="Joel Heck" userId="1f833324-9d16-4d84-9ab6-b81c076467c0" providerId="ADAL" clId="{2BE8828D-C19F-46B5-8B6A-1791DCB623FD}" dt="2025-05-30T19:56:06.108" v="1347" actId="6549"/>
          <ac:spMkLst>
            <pc:docMk/>
            <pc:sldMk cId="4230832366" sldId="408"/>
            <ac:spMk id="3" creationId="{4F6D011A-ED24-09A5-88B0-F424FFC6DAA3}"/>
          </ac:spMkLst>
        </pc:spChg>
      </pc:sldChg>
      <pc:sldChg chg="addSp delSp modSp mod setBg modClrScheme chgLayout">
        <pc:chgData name="Joel Heck" userId="1f833324-9d16-4d84-9ab6-b81c076467c0" providerId="ADAL" clId="{2BE8828D-C19F-46B5-8B6A-1791DCB623FD}" dt="2025-05-30T19:39:52.216" v="1149" actId="12"/>
        <pc:sldMkLst>
          <pc:docMk/>
          <pc:sldMk cId="858337237" sldId="409"/>
        </pc:sldMkLst>
        <pc:spChg chg="mod ord">
          <ac:chgData name="Joel Heck" userId="1f833324-9d16-4d84-9ab6-b81c076467c0" providerId="ADAL" clId="{2BE8828D-C19F-46B5-8B6A-1791DCB623FD}" dt="2025-05-30T19:39:39.817" v="1148" actId="26606"/>
          <ac:spMkLst>
            <pc:docMk/>
            <pc:sldMk cId="858337237" sldId="409"/>
            <ac:spMk id="2" creationId="{05E73464-7429-99E4-BCA2-A21ECE7E574E}"/>
          </ac:spMkLst>
        </pc:spChg>
        <pc:spChg chg="mod ord">
          <ac:chgData name="Joel Heck" userId="1f833324-9d16-4d84-9ab6-b81c076467c0" providerId="ADAL" clId="{2BE8828D-C19F-46B5-8B6A-1791DCB623FD}" dt="2025-05-30T19:39:52.216" v="1149" actId="12"/>
          <ac:spMkLst>
            <pc:docMk/>
            <pc:sldMk cId="858337237" sldId="409"/>
            <ac:spMk id="3" creationId="{26C44FC2-F987-79EA-D33E-553C88AFC9AF}"/>
          </ac:spMkLst>
        </pc:spChg>
        <pc:spChg chg="add">
          <ac:chgData name="Joel Heck" userId="1f833324-9d16-4d84-9ab6-b81c076467c0" providerId="ADAL" clId="{2BE8828D-C19F-46B5-8B6A-1791DCB623FD}" dt="2025-05-30T19:39:39.817" v="1148" actId="26606"/>
          <ac:spMkLst>
            <pc:docMk/>
            <pc:sldMk cId="858337237" sldId="409"/>
            <ac:spMk id="8203" creationId="{0007FE00-9498-4706-B255-6437B0252C02}"/>
          </ac:spMkLst>
        </pc:spChg>
        <pc:spChg chg="add">
          <ac:chgData name="Joel Heck" userId="1f833324-9d16-4d84-9ab6-b81c076467c0" providerId="ADAL" clId="{2BE8828D-C19F-46B5-8B6A-1791DCB623FD}" dt="2025-05-30T19:39:39.817" v="1148" actId="26606"/>
          <ac:spMkLst>
            <pc:docMk/>
            <pc:sldMk cId="858337237" sldId="409"/>
            <ac:spMk id="8204" creationId="{2EB492CD-616E-47F8-933B-5E2D952A0593}"/>
          </ac:spMkLst>
        </pc:spChg>
        <pc:spChg chg="add">
          <ac:chgData name="Joel Heck" userId="1f833324-9d16-4d84-9ab6-b81c076467c0" providerId="ADAL" clId="{2BE8828D-C19F-46B5-8B6A-1791DCB623FD}" dt="2025-05-30T19:39:39.817" v="1148" actId="26606"/>
          <ac:spMkLst>
            <pc:docMk/>
            <pc:sldMk cId="858337237" sldId="409"/>
            <ac:spMk id="8205" creationId="{59383CF9-23B5-4335-9B21-1791C4CF1C75}"/>
          </ac:spMkLst>
        </pc:spChg>
        <pc:picChg chg="add mod">
          <ac:chgData name="Joel Heck" userId="1f833324-9d16-4d84-9ab6-b81c076467c0" providerId="ADAL" clId="{2BE8828D-C19F-46B5-8B6A-1791DCB623FD}" dt="2025-05-30T19:39:39.817" v="1148" actId="26606"/>
          <ac:picMkLst>
            <pc:docMk/>
            <pc:sldMk cId="858337237" sldId="409"/>
            <ac:picMk id="8194" creationId="{7F74237C-6247-6A28-8891-1E1A508B5E05}"/>
          </ac:picMkLst>
        </pc:picChg>
      </pc:sldChg>
      <pc:sldChg chg="del">
        <pc:chgData name="Joel Heck" userId="1f833324-9d16-4d84-9ab6-b81c076467c0" providerId="ADAL" clId="{2BE8828D-C19F-46B5-8B6A-1791DCB623FD}" dt="2025-05-29T17:50:10.361" v="234" actId="47"/>
        <pc:sldMkLst>
          <pc:docMk/>
          <pc:sldMk cId="1647368653" sldId="410"/>
        </pc:sldMkLst>
      </pc:sldChg>
      <pc:sldChg chg="new del">
        <pc:chgData name="Joel Heck" userId="1f833324-9d16-4d84-9ab6-b81c076467c0" providerId="ADAL" clId="{2BE8828D-C19F-46B5-8B6A-1791DCB623FD}" dt="2025-05-29T17:11:07.923" v="163" actId="47"/>
        <pc:sldMkLst>
          <pc:docMk/>
          <pc:sldMk cId="1405352823" sldId="411"/>
        </pc:sldMkLst>
      </pc:sldChg>
      <pc:sldChg chg="modSp add mod">
        <pc:chgData name="Joel Heck" userId="1f833324-9d16-4d84-9ab6-b81c076467c0" providerId="ADAL" clId="{2BE8828D-C19F-46B5-8B6A-1791DCB623FD}" dt="2025-05-29T17:11:18.618" v="166" actId="14100"/>
        <pc:sldMkLst>
          <pc:docMk/>
          <pc:sldMk cId="0" sldId="412"/>
        </pc:sldMkLst>
        <pc:picChg chg="mod">
          <ac:chgData name="Joel Heck" userId="1f833324-9d16-4d84-9ab6-b81c076467c0" providerId="ADAL" clId="{2BE8828D-C19F-46B5-8B6A-1791DCB623FD}" dt="2025-05-29T17:11:18.618" v="166" actId="14100"/>
          <ac:picMkLst>
            <pc:docMk/>
            <pc:sldMk cId="0" sldId="412"/>
            <ac:picMk id="15363" creationId="{04F3F8E6-CA69-319E-E1F8-B6D64710B40D}"/>
          </ac:picMkLst>
        </pc:picChg>
      </pc:sldChg>
      <pc:sldChg chg="modSp new mod modAnim modNotesTx">
        <pc:chgData name="Joel Heck" userId="1f833324-9d16-4d84-9ab6-b81c076467c0" providerId="ADAL" clId="{2BE8828D-C19F-46B5-8B6A-1791DCB623FD}" dt="2025-06-19T02:39:44.103" v="1662" actId="20577"/>
        <pc:sldMkLst>
          <pc:docMk/>
          <pc:sldMk cId="99759846" sldId="413"/>
        </pc:sldMkLst>
        <pc:spChg chg="mod">
          <ac:chgData name="Joel Heck" userId="1f833324-9d16-4d84-9ab6-b81c076467c0" providerId="ADAL" clId="{2BE8828D-C19F-46B5-8B6A-1791DCB623FD}" dt="2025-05-30T14:24:03.136" v="267" actId="313"/>
          <ac:spMkLst>
            <pc:docMk/>
            <pc:sldMk cId="99759846" sldId="413"/>
            <ac:spMk id="2" creationId="{B0894F25-C7CA-6188-3C3A-50A7368F7B7D}"/>
          </ac:spMkLst>
        </pc:spChg>
        <pc:spChg chg="mod">
          <ac:chgData name="Joel Heck" userId="1f833324-9d16-4d84-9ab6-b81c076467c0" providerId="ADAL" clId="{2BE8828D-C19F-46B5-8B6A-1791DCB623FD}" dt="2025-06-19T02:39:34.314" v="1645" actId="27636"/>
          <ac:spMkLst>
            <pc:docMk/>
            <pc:sldMk cId="99759846" sldId="413"/>
            <ac:spMk id="3" creationId="{02DBB7C4-57AE-CA9F-015E-24B584FED5CC}"/>
          </ac:spMkLst>
        </pc:spChg>
      </pc:sldChg>
      <pc:sldChg chg="modSp add mod">
        <pc:chgData name="Joel Heck" userId="1f833324-9d16-4d84-9ab6-b81c076467c0" providerId="ADAL" clId="{2BE8828D-C19F-46B5-8B6A-1791DCB623FD}" dt="2025-05-30T19:37:50.346" v="1134" actId="12"/>
        <pc:sldMkLst>
          <pc:docMk/>
          <pc:sldMk cId="1243078179" sldId="414"/>
        </pc:sldMkLst>
        <pc:spChg chg="mod">
          <ac:chgData name="Joel Heck" userId="1f833324-9d16-4d84-9ab6-b81c076467c0" providerId="ADAL" clId="{2BE8828D-C19F-46B5-8B6A-1791DCB623FD}" dt="2025-05-30T19:37:50.346" v="1134" actId="12"/>
          <ac:spMkLst>
            <pc:docMk/>
            <pc:sldMk cId="1243078179" sldId="414"/>
            <ac:spMk id="3" creationId="{17FDEC29-82D3-CE48-3627-71AAF3F6D25E}"/>
          </ac:spMkLst>
        </pc:spChg>
      </pc:sldChg>
      <pc:sldChg chg="addSp delSp modSp new mod setBg modNotesTx">
        <pc:chgData name="Joel Heck" userId="1f833324-9d16-4d84-9ab6-b81c076467c0" providerId="ADAL" clId="{2BE8828D-C19F-46B5-8B6A-1791DCB623FD}" dt="2025-05-30T19:44:41.833" v="1207" actId="20577"/>
        <pc:sldMkLst>
          <pc:docMk/>
          <pc:sldMk cId="3170670165" sldId="415"/>
        </pc:sldMkLst>
        <pc:spChg chg="add">
          <ac:chgData name="Joel Heck" userId="1f833324-9d16-4d84-9ab6-b81c076467c0" providerId="ADAL" clId="{2BE8828D-C19F-46B5-8B6A-1791DCB623FD}" dt="2025-05-30T19:44:31.303" v="1177" actId="26606"/>
          <ac:spMkLst>
            <pc:docMk/>
            <pc:sldMk cId="3170670165" sldId="415"/>
            <ac:spMk id="9" creationId="{AB8C311F-7253-4AED-9701-7FC0708C41C7}"/>
          </ac:spMkLst>
        </pc:spChg>
        <pc:spChg chg="add">
          <ac:chgData name="Joel Heck" userId="1f833324-9d16-4d84-9ab6-b81c076467c0" providerId="ADAL" clId="{2BE8828D-C19F-46B5-8B6A-1791DCB623FD}" dt="2025-05-30T19:44:31.303" v="1177" actId="26606"/>
          <ac:spMkLst>
            <pc:docMk/>
            <pc:sldMk cId="3170670165" sldId="415"/>
            <ac:spMk id="11" creationId="{E2384209-CB15-4CDF-9D31-C44FD9A3F20D}"/>
          </ac:spMkLst>
        </pc:spChg>
        <pc:spChg chg="add">
          <ac:chgData name="Joel Heck" userId="1f833324-9d16-4d84-9ab6-b81c076467c0" providerId="ADAL" clId="{2BE8828D-C19F-46B5-8B6A-1791DCB623FD}" dt="2025-05-30T19:44:31.303" v="1177" actId="26606"/>
          <ac:spMkLst>
            <pc:docMk/>
            <pc:sldMk cId="3170670165" sldId="415"/>
            <ac:spMk id="13" creationId="{2633B3B5-CC90-43F0-8714-D31D1F3F0209}"/>
          </ac:spMkLst>
        </pc:spChg>
        <pc:spChg chg="add">
          <ac:chgData name="Joel Heck" userId="1f833324-9d16-4d84-9ab6-b81c076467c0" providerId="ADAL" clId="{2BE8828D-C19F-46B5-8B6A-1791DCB623FD}" dt="2025-05-30T19:44:31.303" v="1177" actId="26606"/>
          <ac:spMkLst>
            <pc:docMk/>
            <pc:sldMk cId="3170670165" sldId="415"/>
            <ac:spMk id="15" creationId="{A8D57A06-A426-446D-B02C-A2DC6B62E45E}"/>
          </ac:spMkLst>
        </pc:spChg>
        <pc:picChg chg="add mod">
          <ac:chgData name="Joel Heck" userId="1f833324-9d16-4d84-9ab6-b81c076467c0" providerId="ADAL" clId="{2BE8828D-C19F-46B5-8B6A-1791DCB623FD}" dt="2025-05-30T19:44:31.303" v="1177" actId="26606"/>
          <ac:picMkLst>
            <pc:docMk/>
            <pc:sldMk cId="3170670165" sldId="415"/>
            <ac:picMk id="4" creationId="{8B6BC63A-5C9D-030D-6191-17134162D538}"/>
          </ac:picMkLst>
        </pc:picChg>
      </pc:sldChg>
      <pc:sldChg chg="addSp delSp modSp new del mod setBg">
        <pc:chgData name="Joel Heck" userId="1f833324-9d16-4d84-9ab6-b81c076467c0" providerId="ADAL" clId="{2BE8828D-C19F-46B5-8B6A-1791DCB623FD}" dt="2025-05-30T19:43:42.554" v="1153" actId="47"/>
        <pc:sldMkLst>
          <pc:docMk/>
          <pc:sldMk cId="3612403918" sldId="415"/>
        </pc:sldMkLst>
      </pc:sldChg>
      <pc:sldChg chg="new del">
        <pc:chgData name="Joel Heck" userId="1f833324-9d16-4d84-9ab6-b81c076467c0" providerId="ADAL" clId="{2BE8828D-C19F-46B5-8B6A-1791DCB623FD}" dt="2025-06-06T20:03:57.792" v="1414" actId="47"/>
        <pc:sldMkLst>
          <pc:docMk/>
          <pc:sldMk cId="2034327272" sldId="416"/>
        </pc:sldMkLst>
      </pc:sldChg>
    </pc:docChg>
  </pc:docChgLst>
  <pc:docChgLst>
    <pc:chgData name="Joel Heck" userId="1f833324-9d16-4d84-9ab6-b81c076467c0" providerId="ADAL" clId="{2FF3C506-FE76-4990-BAE1-2BB6AD7FE849}"/>
    <pc:docChg chg="undo custSel addSld modSld sldOrd">
      <pc:chgData name="Joel Heck" userId="1f833324-9d16-4d84-9ab6-b81c076467c0" providerId="ADAL" clId="{2FF3C506-FE76-4990-BAE1-2BB6AD7FE849}" dt="2025-01-29T19:21:22.466" v="1342" actId="20577"/>
      <pc:docMkLst>
        <pc:docMk/>
      </pc:docMkLst>
      <pc:sldChg chg="add">
        <pc:chgData name="Joel Heck" userId="1f833324-9d16-4d84-9ab6-b81c076467c0" providerId="ADAL" clId="{2FF3C506-FE76-4990-BAE1-2BB6AD7FE849}" dt="2025-01-22T15:03:30.861" v="107"/>
        <pc:sldMkLst>
          <pc:docMk/>
          <pc:sldMk cId="0" sldId="257"/>
        </pc:sldMkLst>
      </pc:sldChg>
      <pc:sldChg chg="modSp add mod">
        <pc:chgData name="Joel Heck" userId="1f833324-9d16-4d84-9ab6-b81c076467c0" providerId="ADAL" clId="{2FF3C506-FE76-4990-BAE1-2BB6AD7FE849}" dt="2025-01-22T15:02:47.809" v="106" actId="1076"/>
        <pc:sldMkLst>
          <pc:docMk/>
          <pc:sldMk cId="0" sldId="258"/>
        </pc:sldMkLst>
      </pc:sldChg>
      <pc:sldChg chg="add">
        <pc:chgData name="Joel Heck" userId="1f833324-9d16-4d84-9ab6-b81c076467c0" providerId="ADAL" clId="{2FF3C506-FE76-4990-BAE1-2BB6AD7FE849}" dt="2025-01-22T15:05:17.134" v="109"/>
        <pc:sldMkLst>
          <pc:docMk/>
          <pc:sldMk cId="0" sldId="261"/>
        </pc:sldMkLst>
      </pc:sldChg>
      <pc:sldChg chg="add">
        <pc:chgData name="Joel Heck" userId="1f833324-9d16-4d84-9ab6-b81c076467c0" providerId="ADAL" clId="{2FF3C506-FE76-4990-BAE1-2BB6AD7FE849}" dt="2025-01-22T15:02:25.216" v="105"/>
        <pc:sldMkLst>
          <pc:docMk/>
          <pc:sldMk cId="0" sldId="263"/>
        </pc:sldMkLst>
      </pc:sldChg>
      <pc:sldChg chg="add">
        <pc:chgData name="Joel Heck" userId="1f833324-9d16-4d84-9ab6-b81c076467c0" providerId="ADAL" clId="{2FF3C506-FE76-4990-BAE1-2BB6AD7FE849}" dt="2025-01-22T15:03:30.861" v="107"/>
        <pc:sldMkLst>
          <pc:docMk/>
          <pc:sldMk cId="0" sldId="266"/>
        </pc:sldMkLst>
      </pc:sldChg>
      <pc:sldChg chg="modSp add mod">
        <pc:chgData name="Joel Heck" userId="1f833324-9d16-4d84-9ab6-b81c076467c0" providerId="ADAL" clId="{2FF3C506-FE76-4990-BAE1-2BB6AD7FE849}" dt="2025-01-22T15:03:30.940" v="108" actId="27636"/>
        <pc:sldMkLst>
          <pc:docMk/>
          <pc:sldMk cId="0" sldId="268"/>
        </pc:sldMkLst>
      </pc:sldChg>
      <pc:sldChg chg="modNotesTx">
        <pc:chgData name="Joel Heck" userId="1f833324-9d16-4d84-9ab6-b81c076467c0" providerId="ADAL" clId="{2FF3C506-FE76-4990-BAE1-2BB6AD7FE849}" dt="2025-01-16T20:12:08.139" v="11" actId="20577"/>
        <pc:sldMkLst>
          <pc:docMk/>
          <pc:sldMk cId="331669714" sldId="272"/>
        </pc:sldMkLst>
      </pc:sldChg>
      <pc:sldChg chg="modSp add mod">
        <pc:chgData name="Joel Heck" userId="1f833324-9d16-4d84-9ab6-b81c076467c0" providerId="ADAL" clId="{2FF3C506-FE76-4990-BAE1-2BB6AD7FE849}" dt="2025-01-22T15:08:04.268" v="131" actId="14100"/>
        <pc:sldMkLst>
          <pc:docMk/>
          <pc:sldMk cId="0" sldId="274"/>
        </pc:sldMkLst>
      </pc:sldChg>
      <pc:sldChg chg="modSp add mod">
        <pc:chgData name="Joel Heck" userId="1f833324-9d16-4d84-9ab6-b81c076467c0" providerId="ADAL" clId="{2FF3C506-FE76-4990-BAE1-2BB6AD7FE849}" dt="2025-01-22T15:07:09.785" v="123" actId="27636"/>
        <pc:sldMkLst>
          <pc:docMk/>
          <pc:sldMk cId="0" sldId="275"/>
        </pc:sldMkLst>
      </pc:sldChg>
      <pc:sldChg chg="delSp modSp mod modNotesTx">
        <pc:chgData name="Joel Heck" userId="1f833324-9d16-4d84-9ab6-b81c076467c0" providerId="ADAL" clId="{2FF3C506-FE76-4990-BAE1-2BB6AD7FE849}" dt="2025-01-25T05:14:40.778" v="209" actId="20577"/>
        <pc:sldMkLst>
          <pc:docMk/>
          <pc:sldMk cId="1905860738" sldId="324"/>
        </pc:sldMkLst>
      </pc:sldChg>
      <pc:sldChg chg="add mod modShow">
        <pc:chgData name="Joel Heck" userId="1f833324-9d16-4d84-9ab6-b81c076467c0" providerId="ADAL" clId="{2FF3C506-FE76-4990-BAE1-2BB6AD7FE849}" dt="2025-01-16T20:13:28.846" v="14" actId="729"/>
        <pc:sldMkLst>
          <pc:docMk/>
          <pc:sldMk cId="2631137944" sldId="354"/>
        </pc:sldMkLst>
      </pc:sldChg>
      <pc:sldChg chg="modSp add mod modShow">
        <pc:chgData name="Joel Heck" userId="1f833324-9d16-4d84-9ab6-b81c076467c0" providerId="ADAL" clId="{2FF3C506-FE76-4990-BAE1-2BB6AD7FE849}" dt="2025-01-16T20:13:33.030" v="15" actId="729"/>
        <pc:sldMkLst>
          <pc:docMk/>
          <pc:sldMk cId="1574754037" sldId="355"/>
        </pc:sldMkLst>
      </pc:sldChg>
      <pc:sldChg chg="modSp add mod">
        <pc:chgData name="Joel Heck" userId="1f833324-9d16-4d84-9ab6-b81c076467c0" providerId="ADAL" clId="{2FF3C506-FE76-4990-BAE1-2BB6AD7FE849}" dt="2025-01-16T20:57:55.728" v="60" actId="12"/>
        <pc:sldMkLst>
          <pc:docMk/>
          <pc:sldMk cId="2022039715" sldId="362"/>
        </pc:sldMkLst>
      </pc:sldChg>
      <pc:sldChg chg="add">
        <pc:chgData name="Joel Heck" userId="1f833324-9d16-4d84-9ab6-b81c076467c0" providerId="ADAL" clId="{2FF3C506-FE76-4990-BAE1-2BB6AD7FE849}" dt="2025-01-16T20:16:21.057" v="52"/>
        <pc:sldMkLst>
          <pc:docMk/>
          <pc:sldMk cId="3389024968" sldId="363"/>
        </pc:sldMkLst>
      </pc:sldChg>
      <pc:sldChg chg="add">
        <pc:chgData name="Joel Heck" userId="1f833324-9d16-4d84-9ab6-b81c076467c0" providerId="ADAL" clId="{2FF3C506-FE76-4990-BAE1-2BB6AD7FE849}" dt="2025-01-16T20:16:21.057" v="52"/>
        <pc:sldMkLst>
          <pc:docMk/>
          <pc:sldMk cId="433098183" sldId="364"/>
        </pc:sldMkLst>
      </pc:sldChg>
      <pc:sldChg chg="add">
        <pc:chgData name="Joel Heck" userId="1f833324-9d16-4d84-9ab6-b81c076467c0" providerId="ADAL" clId="{2FF3C506-FE76-4990-BAE1-2BB6AD7FE849}" dt="2025-01-16T20:16:21.057" v="52"/>
        <pc:sldMkLst>
          <pc:docMk/>
          <pc:sldMk cId="4220666381" sldId="365"/>
        </pc:sldMkLst>
      </pc:sldChg>
      <pc:sldChg chg="add">
        <pc:chgData name="Joel Heck" userId="1f833324-9d16-4d84-9ab6-b81c076467c0" providerId="ADAL" clId="{2FF3C506-FE76-4990-BAE1-2BB6AD7FE849}" dt="2025-01-16T20:16:21.057" v="52"/>
        <pc:sldMkLst>
          <pc:docMk/>
          <pc:sldMk cId="1901153416" sldId="366"/>
        </pc:sldMkLst>
      </pc:sldChg>
      <pc:sldChg chg="modSp add mod">
        <pc:chgData name="Joel Heck" userId="1f833324-9d16-4d84-9ab6-b81c076467c0" providerId="ADAL" clId="{2FF3C506-FE76-4990-BAE1-2BB6AD7FE849}" dt="2025-01-26T05:13:30.675" v="211" actId="12"/>
        <pc:sldMkLst>
          <pc:docMk/>
          <pc:sldMk cId="1398991917" sldId="396"/>
        </pc:sldMkLst>
      </pc:sldChg>
      <pc:sldChg chg="modSp new mod ord">
        <pc:chgData name="Joel Heck" userId="1f833324-9d16-4d84-9ab6-b81c076467c0" providerId="ADAL" clId="{2FF3C506-FE76-4990-BAE1-2BB6AD7FE849}" dt="2025-01-16T20:14:23.355" v="51" actId="313"/>
        <pc:sldMkLst>
          <pc:docMk/>
          <pc:sldMk cId="1195007213" sldId="405"/>
        </pc:sldMkLst>
      </pc:sldChg>
      <pc:sldChg chg="addSp delSp modSp new mod setBg">
        <pc:chgData name="Joel Heck" userId="1f833324-9d16-4d84-9ab6-b81c076467c0" providerId="ADAL" clId="{2FF3C506-FE76-4990-BAE1-2BB6AD7FE849}" dt="2025-01-16T20:20:17.512" v="58" actId="26606"/>
        <pc:sldMkLst>
          <pc:docMk/>
          <pc:sldMk cId="1880015634" sldId="406"/>
        </pc:sldMkLst>
      </pc:sldChg>
      <pc:sldChg chg="addSp delSp modSp new mod modClrScheme modAnim chgLayout">
        <pc:chgData name="Joel Heck" userId="1f833324-9d16-4d84-9ab6-b81c076467c0" providerId="ADAL" clId="{2FF3C506-FE76-4990-BAE1-2BB6AD7FE849}" dt="2025-01-22T15:06:15.778" v="120"/>
        <pc:sldMkLst>
          <pc:docMk/>
          <pc:sldMk cId="2920447321" sldId="407"/>
        </pc:sldMkLst>
      </pc:sldChg>
      <pc:sldChg chg="modSp new mod modAnim modNotesTx">
        <pc:chgData name="Joel Heck" userId="1f833324-9d16-4d84-9ab6-b81c076467c0" providerId="ADAL" clId="{2FF3C506-FE76-4990-BAE1-2BB6AD7FE849}" dt="2025-01-29T18:55:33.856" v="965" actId="114"/>
        <pc:sldMkLst>
          <pc:docMk/>
          <pc:sldMk cId="4230832366" sldId="408"/>
        </pc:sldMkLst>
      </pc:sldChg>
      <pc:sldChg chg="modSp add mod modAnim">
        <pc:chgData name="Joel Heck" userId="1f833324-9d16-4d84-9ab6-b81c076467c0" providerId="ADAL" clId="{2FF3C506-FE76-4990-BAE1-2BB6AD7FE849}" dt="2025-01-29T19:21:22.466" v="1342" actId="20577"/>
        <pc:sldMkLst>
          <pc:docMk/>
          <pc:sldMk cId="858337237" sldId="409"/>
        </pc:sldMkLst>
      </pc:sldChg>
      <pc:sldChg chg="add">
        <pc:chgData name="Joel Heck" userId="1f833324-9d16-4d84-9ab6-b81c076467c0" providerId="ADAL" clId="{2FF3C506-FE76-4990-BAE1-2BB6AD7FE849}" dt="2025-01-29T19:00:02.021" v="969" actId="2890"/>
        <pc:sldMkLst>
          <pc:docMk/>
          <pc:sldMk cId="1647368653" sldId="4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84733A2-949D-44FC-851D-04D1A5488101}" type="datetimeFigureOut">
              <a:rPr lang="en-US" smtClean="0"/>
              <a:t>6/18/2025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A5B7D1C-10DF-4D6B-A20E-0219C5ABA6D1}" type="slidenum">
              <a:rPr lang="en-US" smtClean="0"/>
              <a:t>‹#›</a:t>
            </a:fld>
            <a:endParaRPr lang="en-US"/>
          </a:p>
        </p:txBody>
      </p:sp>
    </p:spTree>
    <p:extLst>
      <p:ext uri="{BB962C8B-B14F-4D97-AF65-F5344CB8AC3E}">
        <p14:creationId xmlns:p14="http://schemas.microsoft.com/office/powerpoint/2010/main" val="2465384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Can’t do evangelism where I came from. The winters are so nice that …</a:t>
            </a:r>
          </a:p>
        </p:txBody>
      </p:sp>
      <p:sp>
        <p:nvSpPr>
          <p:cNvPr id="4" name="Slide Number Placeholder 3"/>
          <p:cNvSpPr>
            <a:spLocks noGrp="1"/>
          </p:cNvSpPr>
          <p:nvPr>
            <p:ph type="sldNum" sz="quarter" idx="5"/>
          </p:nvPr>
        </p:nvSpPr>
        <p:spPr/>
        <p:txBody>
          <a:bodyPr/>
          <a:lstStyle/>
          <a:p>
            <a:fld id="{0842455A-0D23-4EAB-9AF9-2CC2B3066B0A}" type="slidenum">
              <a:rPr lang="en-US" smtClean="0"/>
              <a:t>1</a:t>
            </a:fld>
            <a:endParaRPr lang="en-US" dirty="0"/>
          </a:p>
        </p:txBody>
      </p:sp>
    </p:spTree>
    <p:extLst>
      <p:ext uri="{BB962C8B-B14F-4D97-AF65-F5344CB8AC3E}">
        <p14:creationId xmlns:p14="http://schemas.microsoft.com/office/powerpoint/2010/main" val="3965756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B33CA91E-1437-E830-A9B3-CF25B743B6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6599269D-08BB-2283-A3A7-DC9E75EA59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Along Jesus Lane.</a:t>
            </a:r>
          </a:p>
        </p:txBody>
      </p:sp>
      <p:sp>
        <p:nvSpPr>
          <p:cNvPr id="28676" name="Slide Number Placeholder 3">
            <a:extLst>
              <a:ext uri="{FF2B5EF4-FFF2-40B4-BE49-F238E27FC236}">
                <a16:creationId xmlns:a16="http://schemas.microsoft.com/office/drawing/2014/main" id="{4BF6AAB5-93B1-3904-FBB8-1CF781E6AC97}"/>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58255" indent="-291636" eaLnBrk="0" hangingPunct="0">
              <a:defRPr>
                <a:solidFill>
                  <a:schemeClr val="tx1"/>
                </a:solidFill>
                <a:latin typeface="Arial" panose="020B0604020202020204" pitchFamily="34" charset="0"/>
                <a:cs typeface="Arial" panose="020B0604020202020204" pitchFamily="34" charset="0"/>
              </a:defRPr>
            </a:lvl2pPr>
            <a:lvl3pPr marL="1166546" indent="-233309" eaLnBrk="0" hangingPunct="0">
              <a:defRPr>
                <a:solidFill>
                  <a:schemeClr val="tx1"/>
                </a:solidFill>
                <a:latin typeface="Arial" panose="020B0604020202020204" pitchFamily="34" charset="0"/>
                <a:cs typeface="Arial" panose="020B0604020202020204" pitchFamily="34" charset="0"/>
              </a:defRPr>
            </a:lvl3pPr>
            <a:lvl4pPr marL="1633164" indent="-233309" eaLnBrk="0" hangingPunct="0">
              <a:defRPr>
                <a:solidFill>
                  <a:schemeClr val="tx1"/>
                </a:solidFill>
                <a:latin typeface="Arial" panose="020B0604020202020204" pitchFamily="34" charset="0"/>
                <a:cs typeface="Arial" panose="020B0604020202020204" pitchFamily="34" charset="0"/>
              </a:defRPr>
            </a:lvl4pPr>
            <a:lvl5pPr marL="2099782" indent="-233309" eaLnBrk="0" hangingPunct="0">
              <a:defRPr>
                <a:solidFill>
                  <a:schemeClr val="tx1"/>
                </a:solidFill>
                <a:latin typeface="Arial" panose="020B0604020202020204" pitchFamily="34" charset="0"/>
                <a:cs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2025BBB-E103-45DE-B24D-222DB88216A2}"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Lewis at age five. Pictures of Lewis that you don’t often see.</a:t>
            </a:r>
          </a:p>
        </p:txBody>
      </p:sp>
      <p:sp>
        <p:nvSpPr>
          <p:cNvPr id="4" name="Slide Number Placeholder 3"/>
          <p:cNvSpPr>
            <a:spLocks noGrp="1"/>
          </p:cNvSpPr>
          <p:nvPr>
            <p:ph type="sldNum" sz="quarter" idx="5"/>
          </p:nvPr>
        </p:nvSpPr>
        <p:spPr/>
        <p:txBody>
          <a:bodyPr/>
          <a:lstStyle/>
          <a:p>
            <a:fld id="{0A5B7D1C-10DF-4D6B-A20E-0219C5ABA6D1}" type="slidenum">
              <a:rPr lang="en-US" smtClean="0"/>
              <a:t>26</a:t>
            </a:fld>
            <a:endParaRPr lang="en-US"/>
          </a:p>
        </p:txBody>
      </p:sp>
    </p:spTree>
    <p:extLst>
      <p:ext uri="{BB962C8B-B14F-4D97-AF65-F5344CB8AC3E}">
        <p14:creationId xmlns:p14="http://schemas.microsoft.com/office/powerpoint/2010/main" val="1942578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one time, Dean of Emmanuel College, Cambridge. I interviewed him.</a:t>
            </a:r>
          </a:p>
        </p:txBody>
      </p:sp>
      <p:sp>
        <p:nvSpPr>
          <p:cNvPr id="4" name="Slide Number Placeholder 3"/>
          <p:cNvSpPr>
            <a:spLocks noGrp="1"/>
          </p:cNvSpPr>
          <p:nvPr>
            <p:ph type="sldNum" sz="quarter" idx="5"/>
          </p:nvPr>
        </p:nvSpPr>
        <p:spPr/>
        <p:txBody>
          <a:bodyPr/>
          <a:lstStyle/>
          <a:p>
            <a:fld id="{0A5B7D1C-10DF-4D6B-A20E-0219C5ABA6D1}" type="slidenum">
              <a:rPr lang="en-US" smtClean="0"/>
              <a:t>27</a:t>
            </a:fld>
            <a:endParaRPr lang="en-US"/>
          </a:p>
        </p:txBody>
      </p:sp>
    </p:spTree>
    <p:extLst>
      <p:ext uri="{BB962C8B-B14F-4D97-AF65-F5344CB8AC3E}">
        <p14:creationId xmlns:p14="http://schemas.microsoft.com/office/powerpoint/2010/main" val="1919108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Ward, “Escape to Wallaby Wood: Lewis’s Depictions of Conversion,” </a:t>
            </a:r>
            <a:r>
              <a:rPr lang="en-US" i="1" dirty="0"/>
              <a:t>C. S. Lewis: </a:t>
            </a:r>
            <a:r>
              <a:rPr lang="en-US" i="1" dirty="0" err="1"/>
              <a:t>Lightbearer</a:t>
            </a:r>
            <a:r>
              <a:rPr lang="en-US" i="1" dirty="0"/>
              <a:t> in the Shadowlands</a:t>
            </a:r>
            <a:r>
              <a:rPr lang="en-US" dirty="0"/>
              <a:t>, 151.</a:t>
            </a:r>
          </a:p>
        </p:txBody>
      </p:sp>
      <p:sp>
        <p:nvSpPr>
          <p:cNvPr id="4" name="Slide Number Placeholder 3"/>
          <p:cNvSpPr>
            <a:spLocks noGrp="1"/>
          </p:cNvSpPr>
          <p:nvPr>
            <p:ph type="sldNum" sz="quarter" idx="5"/>
          </p:nvPr>
        </p:nvSpPr>
        <p:spPr/>
        <p:txBody>
          <a:bodyPr/>
          <a:lstStyle/>
          <a:p>
            <a:fld id="{0842455A-0D23-4EAB-9AF9-2CC2B3066B0A}" type="slidenum">
              <a:rPr lang="en-US" smtClean="0"/>
              <a:t>35</a:t>
            </a:fld>
            <a:endParaRPr lang="en-US" dirty="0"/>
          </a:p>
        </p:txBody>
      </p:sp>
    </p:spTree>
    <p:extLst>
      <p:ext uri="{BB962C8B-B14F-4D97-AF65-F5344CB8AC3E}">
        <p14:creationId xmlns:p14="http://schemas.microsoft.com/office/powerpoint/2010/main" val="13591949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B7D1C-10DF-4D6B-A20E-0219C5ABA6D1}" type="slidenum">
              <a:rPr lang="en-US" smtClean="0"/>
              <a:t>39</a:t>
            </a:fld>
            <a:endParaRPr lang="en-US"/>
          </a:p>
        </p:txBody>
      </p:sp>
    </p:spTree>
    <p:extLst>
      <p:ext uri="{BB962C8B-B14F-4D97-AF65-F5344CB8AC3E}">
        <p14:creationId xmlns:p14="http://schemas.microsoft.com/office/powerpoint/2010/main" val="2687982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r>
              <a:rPr lang="en-US" dirty="0"/>
              <a:t>Shelley, Dryden, and Mr. Eliot,” </a:t>
            </a:r>
            <a:r>
              <a:rPr lang="en-US" i="1" dirty="0"/>
              <a:t>Rehabilitations</a:t>
            </a:r>
            <a:r>
              <a:rPr lang="en-US" dirty="0"/>
              <a:t>, 29f.</a:t>
            </a:r>
          </a:p>
        </p:txBody>
      </p:sp>
      <p:sp>
        <p:nvSpPr>
          <p:cNvPr id="4" name="Slide Number Placeholder 3"/>
          <p:cNvSpPr>
            <a:spLocks noGrp="1"/>
          </p:cNvSpPr>
          <p:nvPr>
            <p:ph type="sldNum" sz="quarter" idx="5"/>
          </p:nvPr>
        </p:nvSpPr>
        <p:spPr/>
        <p:txBody>
          <a:bodyPr/>
          <a:lstStyle/>
          <a:p>
            <a:pPr>
              <a:defRPr/>
            </a:pPr>
            <a:fld id="{425BA969-DABE-4503-B866-F41E467E11FF}" type="slidenum">
              <a:rPr lang="en-US" altLang="en-US" smtClean="0"/>
              <a:pPr>
                <a:defRPr/>
              </a:pPr>
              <a:t>40</a:t>
            </a:fld>
            <a:endParaRPr lang="en-US" altLang="en-US"/>
          </a:p>
        </p:txBody>
      </p:sp>
    </p:spTree>
    <p:extLst>
      <p:ext uri="{BB962C8B-B14F-4D97-AF65-F5344CB8AC3E}">
        <p14:creationId xmlns:p14="http://schemas.microsoft.com/office/powerpoint/2010/main" val="1772557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and Evil,” </a:t>
            </a:r>
            <a:r>
              <a:rPr lang="en-US" i="1" dirty="0"/>
              <a:t>God in the Dock</a:t>
            </a:r>
            <a:r>
              <a:rPr lang="en-US" dirty="0"/>
              <a:t>, pp. 21-24.</a:t>
            </a:r>
          </a:p>
        </p:txBody>
      </p:sp>
      <p:sp>
        <p:nvSpPr>
          <p:cNvPr id="4" name="Slide Number Placeholder 3"/>
          <p:cNvSpPr>
            <a:spLocks noGrp="1"/>
          </p:cNvSpPr>
          <p:nvPr>
            <p:ph type="sldNum" sz="quarter" idx="5"/>
          </p:nvPr>
        </p:nvSpPr>
        <p:spPr/>
        <p:txBody>
          <a:bodyPr/>
          <a:lstStyle/>
          <a:p>
            <a:fld id="{0A5B7D1C-10DF-4D6B-A20E-0219C5ABA6D1}" type="slidenum">
              <a:rPr lang="en-US" smtClean="0"/>
              <a:t>46</a:t>
            </a:fld>
            <a:endParaRPr lang="en-US"/>
          </a:p>
        </p:txBody>
      </p:sp>
    </p:spTree>
    <p:extLst>
      <p:ext uri="{BB962C8B-B14F-4D97-AF65-F5344CB8AC3E}">
        <p14:creationId xmlns:p14="http://schemas.microsoft.com/office/powerpoint/2010/main" val="406766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2F736-30E8-ABEB-FB67-02531A83D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D1183E-70F7-E3D7-23F5-4111673AD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25CD5-5DA2-0DB3-EAF0-466ABF03826A}"/>
              </a:ext>
            </a:extLst>
          </p:cNvPr>
          <p:cNvSpPr>
            <a:spLocks noGrp="1"/>
          </p:cNvSpPr>
          <p:nvPr>
            <p:ph type="body" idx="1"/>
          </p:nvPr>
        </p:nvSpPr>
        <p:spPr/>
        <p:txBody>
          <a:bodyPr/>
          <a:lstStyle/>
          <a:p>
            <a:r>
              <a:rPr lang="en-US" dirty="0"/>
              <a:t>“God and Evil,” </a:t>
            </a:r>
            <a:r>
              <a:rPr lang="en-US" i="1" dirty="0"/>
              <a:t>God in the Dock</a:t>
            </a:r>
            <a:r>
              <a:rPr lang="en-US" dirty="0"/>
              <a:t>, pp. 21-24.</a:t>
            </a:r>
          </a:p>
        </p:txBody>
      </p:sp>
      <p:sp>
        <p:nvSpPr>
          <p:cNvPr id="4" name="Slide Number Placeholder 3">
            <a:extLst>
              <a:ext uri="{FF2B5EF4-FFF2-40B4-BE49-F238E27FC236}">
                <a16:creationId xmlns:a16="http://schemas.microsoft.com/office/drawing/2014/main" id="{2C14A906-9651-D840-6306-C628D2048190}"/>
              </a:ext>
            </a:extLst>
          </p:cNvPr>
          <p:cNvSpPr>
            <a:spLocks noGrp="1"/>
          </p:cNvSpPr>
          <p:nvPr>
            <p:ph type="sldNum" sz="quarter" idx="5"/>
          </p:nvPr>
        </p:nvSpPr>
        <p:spPr/>
        <p:txBody>
          <a:bodyPr/>
          <a:lstStyle/>
          <a:p>
            <a:fld id="{0A5B7D1C-10DF-4D6B-A20E-0219C5ABA6D1}" type="slidenum">
              <a:rPr lang="en-US" smtClean="0"/>
              <a:t>47</a:t>
            </a:fld>
            <a:endParaRPr lang="en-US"/>
          </a:p>
        </p:txBody>
      </p:sp>
    </p:spTree>
    <p:extLst>
      <p:ext uri="{BB962C8B-B14F-4D97-AF65-F5344CB8AC3E}">
        <p14:creationId xmlns:p14="http://schemas.microsoft.com/office/powerpoint/2010/main" val="311594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i="1" dirty="0"/>
              <a:t>Christian Reflections</a:t>
            </a:r>
            <a:r>
              <a:rPr lang="en-US" dirty="0"/>
              <a:t>, 1945. Last quote from </a:t>
            </a:r>
            <a:r>
              <a:rPr lang="en-US" sz="1200" kern="1200" dirty="0">
                <a:solidFill>
                  <a:schemeClr val="tx1"/>
                </a:solidFill>
                <a:effectLst/>
                <a:latin typeface="+mn-lt"/>
                <a:ea typeface="+mn-ea"/>
                <a:cs typeface="+mn-cs"/>
              </a:rPr>
              <a:t>Haldane, </a:t>
            </a:r>
            <a:r>
              <a:rPr lang="en-US" sz="1200" i="1" kern="1200" dirty="0">
                <a:solidFill>
                  <a:schemeClr val="tx1"/>
                </a:solidFill>
                <a:effectLst/>
                <a:latin typeface="+mn-lt"/>
                <a:ea typeface="+mn-ea"/>
                <a:cs typeface="+mn-cs"/>
              </a:rPr>
              <a:t>Possible Worlds</a:t>
            </a:r>
            <a:r>
              <a:rPr lang="en-US" sz="1200" kern="1200" dirty="0">
                <a:solidFill>
                  <a:schemeClr val="tx1"/>
                </a:solidFill>
                <a:effectLst/>
                <a:latin typeface="+mn-lt"/>
                <a:ea typeface="+mn-ea"/>
                <a:cs typeface="+mn-cs"/>
              </a:rPr>
              <a:t>, p. </a:t>
            </a:r>
            <a:r>
              <a:rPr lang="en-US" sz="1200" kern="1200">
                <a:solidFill>
                  <a:schemeClr val="tx1"/>
                </a:solidFill>
                <a:effectLst/>
                <a:latin typeface="+mn-lt"/>
                <a:ea typeface="+mn-ea"/>
                <a:cs typeface="+mn-cs"/>
              </a:rPr>
              <a:t>209, cited in </a:t>
            </a:r>
            <a:r>
              <a:rPr lang="en-US" sz="1200" i="1" kern="1200">
                <a:solidFill>
                  <a:schemeClr val="tx1"/>
                </a:solidFill>
                <a:effectLst/>
                <a:latin typeface="+mn-lt"/>
                <a:ea typeface="+mn-ea"/>
                <a:cs typeface="+mn-cs"/>
              </a:rPr>
              <a:t>Collected Letters</a:t>
            </a:r>
            <a:r>
              <a:rPr lang="en-US" sz="1200" kern="1200">
                <a:solidFill>
                  <a:schemeClr val="tx1"/>
                </a:solidFill>
                <a:effectLst/>
                <a:latin typeface="+mn-lt"/>
                <a:ea typeface="+mn-ea"/>
                <a:cs typeface="+mn-cs"/>
              </a:rPr>
              <a:t>, II, 715.</a:t>
            </a:r>
            <a:endParaRPr lang="en-US" dirty="0"/>
          </a:p>
        </p:txBody>
      </p:sp>
      <p:sp>
        <p:nvSpPr>
          <p:cNvPr id="4" name="Slide Number Placeholder 3"/>
          <p:cNvSpPr>
            <a:spLocks noGrp="1"/>
          </p:cNvSpPr>
          <p:nvPr>
            <p:ph type="sldNum" sz="quarter" idx="5"/>
          </p:nvPr>
        </p:nvSpPr>
        <p:spPr/>
        <p:txBody>
          <a:bodyPr/>
          <a:lstStyle/>
          <a:p>
            <a:fld id="{0A5B7D1C-10DF-4D6B-A20E-0219C5ABA6D1}" type="slidenum">
              <a:rPr lang="en-US" smtClean="0"/>
              <a:t>49</a:t>
            </a:fld>
            <a:endParaRPr lang="en-US"/>
          </a:p>
        </p:txBody>
      </p:sp>
    </p:spTree>
    <p:extLst>
      <p:ext uri="{BB962C8B-B14F-4D97-AF65-F5344CB8AC3E}">
        <p14:creationId xmlns:p14="http://schemas.microsoft.com/office/powerpoint/2010/main" val="3473074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Malvern College, 1914. Middle row, middle position.</a:t>
            </a:r>
          </a:p>
        </p:txBody>
      </p:sp>
      <p:sp>
        <p:nvSpPr>
          <p:cNvPr id="4" name="Slide Number Placeholder 3"/>
          <p:cNvSpPr>
            <a:spLocks noGrp="1"/>
          </p:cNvSpPr>
          <p:nvPr>
            <p:ph type="sldNum" sz="quarter" idx="5"/>
          </p:nvPr>
        </p:nvSpPr>
        <p:spPr/>
        <p:txBody>
          <a:bodyPr/>
          <a:lstStyle/>
          <a:p>
            <a:fld id="{0A5B7D1C-10DF-4D6B-A20E-0219C5ABA6D1}" type="slidenum">
              <a:rPr lang="en-US" smtClean="0"/>
              <a:t>50</a:t>
            </a:fld>
            <a:endParaRPr lang="en-US"/>
          </a:p>
        </p:txBody>
      </p:sp>
    </p:spTree>
    <p:extLst>
      <p:ext uri="{BB962C8B-B14F-4D97-AF65-F5344CB8AC3E}">
        <p14:creationId xmlns:p14="http://schemas.microsoft.com/office/powerpoint/2010/main" val="52139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3F7542-3459-448A-AF80-5F9693670FD0}" type="slidenum">
              <a:rPr lang="en-US" smtClean="0"/>
              <a:t>3</a:t>
            </a:fld>
            <a:endParaRPr lang="en-US"/>
          </a:p>
        </p:txBody>
      </p:sp>
    </p:spTree>
    <p:extLst>
      <p:ext uri="{BB962C8B-B14F-4D97-AF65-F5344CB8AC3E}">
        <p14:creationId xmlns:p14="http://schemas.microsoft.com/office/powerpoint/2010/main" val="4060875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Stephanie Derrick, I think, also discovered it around the same time.</a:t>
            </a:r>
          </a:p>
        </p:txBody>
      </p:sp>
      <p:sp>
        <p:nvSpPr>
          <p:cNvPr id="4" name="Slide Number Placeholder 3"/>
          <p:cNvSpPr>
            <a:spLocks noGrp="1"/>
          </p:cNvSpPr>
          <p:nvPr>
            <p:ph type="sldNum" sz="quarter" idx="5"/>
          </p:nvPr>
        </p:nvSpPr>
        <p:spPr/>
        <p:txBody>
          <a:bodyPr/>
          <a:lstStyle/>
          <a:p>
            <a:fld id="{0842455A-0D23-4EAB-9AF9-2CC2B3066B0A}" type="slidenum">
              <a:rPr lang="en-US" smtClean="0"/>
              <a:t>4</a:t>
            </a:fld>
            <a:endParaRPr lang="en-US" dirty="0"/>
          </a:p>
        </p:txBody>
      </p:sp>
    </p:spTree>
    <p:extLst>
      <p:ext uri="{BB962C8B-B14F-4D97-AF65-F5344CB8AC3E}">
        <p14:creationId xmlns:p14="http://schemas.microsoft.com/office/powerpoint/2010/main" val="1574816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395">
              <a:defRPr/>
            </a:pPr>
            <a:r>
              <a:rPr lang="en-US" dirty="0">
                <a:latin typeface="+mj-lt"/>
                <a:ea typeface="Calibri" panose="020F0502020204030204" pitchFamily="34" charset="0"/>
              </a:rPr>
              <a:t>C. S. Lewis, </a:t>
            </a:r>
            <a:r>
              <a:rPr lang="en-US" i="1" dirty="0">
                <a:latin typeface="+mj-lt"/>
                <a:ea typeface="Calibri" panose="020F0502020204030204" pitchFamily="34" charset="0"/>
              </a:rPr>
              <a:t>De Descriptione Temporum</a:t>
            </a:r>
            <a:r>
              <a:rPr lang="en-US" dirty="0">
                <a:latin typeface="+mj-lt"/>
                <a:ea typeface="Calibri" panose="020F0502020204030204" pitchFamily="34" charset="0"/>
              </a:rPr>
              <a:t>, </a:t>
            </a:r>
            <a:r>
              <a:rPr lang="en-US" i="1" dirty="0">
                <a:latin typeface="+mj-lt"/>
                <a:ea typeface="Calibri" panose="020F0502020204030204" pitchFamily="34" charset="0"/>
              </a:rPr>
              <a:t>Selected Literary Essays</a:t>
            </a:r>
            <a:r>
              <a:rPr lang="en-US" dirty="0">
                <a:latin typeface="+mj-lt"/>
                <a:ea typeface="Calibri" panose="020F0502020204030204" pitchFamily="34" charset="0"/>
              </a:rPr>
              <a:t>. Edited by Walter Hooper. Cambridge: Cambridge University Press, 1969, 1-14.</a:t>
            </a:r>
          </a:p>
          <a:p>
            <a:pPr defTabSz="952395">
              <a:defRPr/>
            </a:pPr>
            <a:r>
              <a:rPr lang="en-NZ" dirty="0">
                <a:latin typeface="+mj-lt"/>
                <a:ea typeface="Calibri" panose="020F0502020204030204" pitchFamily="34" charset="0"/>
              </a:rPr>
              <a:t>Michael Ward. </a:t>
            </a:r>
            <a:r>
              <a:rPr lang="en-NZ" i="1" dirty="0">
                <a:latin typeface="+mj-lt"/>
                <a:ea typeface="Calibri" panose="020F0502020204030204" pitchFamily="34" charset="0"/>
              </a:rPr>
              <a:t>Planet Narnia</a:t>
            </a:r>
            <a:r>
              <a:rPr lang="en-NZ" dirty="0">
                <a:latin typeface="+mj-lt"/>
                <a:ea typeface="Calibri" panose="020F0502020204030204" pitchFamily="34" charset="0"/>
              </a:rPr>
              <a:t> Oxford, Oxford University Press, 28.</a:t>
            </a:r>
            <a:endParaRPr lang="en-US" dirty="0">
              <a:latin typeface="+mj-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7</a:t>
            </a:fld>
            <a:endParaRPr lang="en-US" dirty="0"/>
          </a:p>
        </p:txBody>
      </p:sp>
    </p:spTree>
    <p:extLst>
      <p:ext uri="{BB962C8B-B14F-4D97-AF65-F5344CB8AC3E}">
        <p14:creationId xmlns:p14="http://schemas.microsoft.com/office/powerpoint/2010/main" val="251468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395">
              <a:defRPr/>
            </a:pPr>
            <a:r>
              <a:rPr lang="en-NZ" dirty="0">
                <a:effectLst/>
                <a:latin typeface="+mj-lt"/>
                <a:ea typeface="Calibri" panose="020F0502020204030204" pitchFamily="34" charset="0"/>
              </a:rPr>
              <a:t> P. H. Brazier </a:t>
            </a:r>
            <a:r>
              <a:rPr lang="en-NZ" i="1" dirty="0">
                <a:effectLst/>
                <a:latin typeface="+mj-lt"/>
                <a:ea typeface="Calibri" panose="020F0502020204030204" pitchFamily="34" charset="0"/>
              </a:rPr>
              <a:t>C. S. Lewis –Revelation, Conversion and Apologetics</a:t>
            </a:r>
            <a:r>
              <a:rPr lang="en-NZ" dirty="0">
                <a:effectLst/>
                <a:latin typeface="+mj-lt"/>
                <a:ea typeface="Calibri" panose="020F0502020204030204" pitchFamily="34" charset="0"/>
              </a:rPr>
              <a:t> Oregon: Pickwick Publications, 2012, 10.</a:t>
            </a:r>
            <a:endParaRPr lang="en-US" dirty="0">
              <a:effectLst/>
              <a:latin typeface="+mj-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0842455A-0D23-4EAB-9AF9-2CC2B3066B0A}" type="slidenum">
              <a:rPr lang="en-US" smtClean="0"/>
              <a:t>9</a:t>
            </a:fld>
            <a:endParaRPr lang="en-US" dirty="0"/>
          </a:p>
        </p:txBody>
      </p:sp>
    </p:spTree>
    <p:extLst>
      <p:ext uri="{BB962C8B-B14F-4D97-AF65-F5344CB8AC3E}">
        <p14:creationId xmlns:p14="http://schemas.microsoft.com/office/powerpoint/2010/main" val="3940250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395">
              <a:defRPr/>
            </a:pPr>
            <a:r>
              <a:rPr lang="en-NZ" dirty="0">
                <a:latin typeface="+mj-lt"/>
                <a:ea typeface="Calibri" panose="020F0502020204030204" pitchFamily="34" charset="0"/>
              </a:rPr>
              <a:t>C. S. Lewis </a:t>
            </a:r>
            <a:r>
              <a:rPr lang="en-NZ" i="1" dirty="0">
                <a:latin typeface="+mj-lt"/>
                <a:ea typeface="Calibri" panose="020F0502020204030204" pitchFamily="34" charset="0"/>
              </a:rPr>
              <a:t>Modern Man and His Categories of Thought</a:t>
            </a:r>
            <a:r>
              <a:rPr lang="en-NZ" dirty="0">
                <a:latin typeface="+mj-lt"/>
                <a:ea typeface="Calibri" panose="020F0502020204030204" pitchFamily="34" charset="0"/>
              </a:rPr>
              <a:t> in W. Hooper (Ed.), </a:t>
            </a:r>
            <a:r>
              <a:rPr lang="en-NZ" i="1" dirty="0">
                <a:latin typeface="+mj-lt"/>
                <a:ea typeface="Calibri" panose="020F0502020204030204" pitchFamily="34" charset="0"/>
              </a:rPr>
              <a:t>Present Concerns: Essays by C S Lewis</a:t>
            </a:r>
            <a:r>
              <a:rPr lang="en-NZ" dirty="0">
                <a:latin typeface="+mj-lt"/>
                <a:ea typeface="Calibri" panose="020F0502020204030204" pitchFamily="34" charset="0"/>
              </a:rPr>
              <a:t> Florida: Harcourt Brace 1986, 64. It is worth noting that in this passage Lewis does acknowledge the existence of modern Paganism (as opposed to those he considers to be trying to recreate a fictional pagan past).</a:t>
            </a:r>
            <a:endParaRPr lang="en-US" dirty="0">
              <a:latin typeface="+mj-lt"/>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13</a:t>
            </a:fld>
            <a:endParaRPr lang="en-US" dirty="0"/>
          </a:p>
        </p:txBody>
      </p:sp>
    </p:spTree>
    <p:extLst>
      <p:ext uri="{BB962C8B-B14F-4D97-AF65-F5344CB8AC3E}">
        <p14:creationId xmlns:p14="http://schemas.microsoft.com/office/powerpoint/2010/main" val="919515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Lewis, “Myth Became Fact.” Balder on the left.</a:t>
            </a:r>
          </a:p>
        </p:txBody>
      </p:sp>
      <p:sp>
        <p:nvSpPr>
          <p:cNvPr id="4" name="Slide Number Placeholder 3"/>
          <p:cNvSpPr>
            <a:spLocks noGrp="1"/>
          </p:cNvSpPr>
          <p:nvPr>
            <p:ph type="sldNum" sz="quarter" idx="5"/>
          </p:nvPr>
        </p:nvSpPr>
        <p:spPr/>
        <p:txBody>
          <a:bodyPr/>
          <a:lstStyle/>
          <a:p>
            <a:fld id="{0842455A-0D23-4EAB-9AF9-2CC2B3066B0A}" type="slidenum">
              <a:rPr lang="en-US" smtClean="0"/>
              <a:t>14</a:t>
            </a:fld>
            <a:endParaRPr lang="en-US" dirty="0"/>
          </a:p>
        </p:txBody>
      </p:sp>
    </p:spTree>
    <p:extLst>
      <p:ext uri="{BB962C8B-B14F-4D97-AF65-F5344CB8AC3E}">
        <p14:creationId xmlns:p14="http://schemas.microsoft.com/office/powerpoint/2010/main" val="2729061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Lewis, “Myth Became Fact.” </a:t>
            </a:r>
            <a:r>
              <a:rPr lang="en-US" i="1" dirty="0"/>
              <a:t>Miracles</a:t>
            </a:r>
            <a:r>
              <a:rPr lang="en-US" dirty="0"/>
              <a:t>, 176, n. 1.</a:t>
            </a:r>
          </a:p>
        </p:txBody>
      </p:sp>
      <p:sp>
        <p:nvSpPr>
          <p:cNvPr id="4" name="Slide Number Placeholder 3"/>
          <p:cNvSpPr>
            <a:spLocks noGrp="1"/>
          </p:cNvSpPr>
          <p:nvPr>
            <p:ph type="sldNum" sz="quarter" idx="5"/>
          </p:nvPr>
        </p:nvSpPr>
        <p:spPr/>
        <p:txBody>
          <a:bodyPr/>
          <a:lstStyle/>
          <a:p>
            <a:fld id="{0842455A-0D23-4EAB-9AF9-2CC2B3066B0A}" type="slidenum">
              <a:rPr lang="en-US" smtClean="0"/>
              <a:t>15</a:t>
            </a:fld>
            <a:endParaRPr lang="en-US" dirty="0"/>
          </a:p>
        </p:txBody>
      </p:sp>
    </p:spTree>
    <p:extLst>
      <p:ext uri="{BB962C8B-B14F-4D97-AF65-F5344CB8AC3E}">
        <p14:creationId xmlns:p14="http://schemas.microsoft.com/office/powerpoint/2010/main" val="462384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Life</a:t>
            </a:r>
            <a:r>
              <a:rPr lang="en-US"/>
              <a:t>, maybe </a:t>
            </a:r>
            <a:r>
              <a:rPr lang="en-US" dirty="0"/>
              <a:t>1946.</a:t>
            </a:r>
          </a:p>
        </p:txBody>
      </p:sp>
      <p:sp>
        <p:nvSpPr>
          <p:cNvPr id="4" name="Slide Number Placeholder 3"/>
          <p:cNvSpPr>
            <a:spLocks noGrp="1"/>
          </p:cNvSpPr>
          <p:nvPr>
            <p:ph type="sldNum" sz="quarter" idx="5"/>
          </p:nvPr>
        </p:nvSpPr>
        <p:spPr/>
        <p:txBody>
          <a:bodyPr/>
          <a:lstStyle/>
          <a:p>
            <a:fld id="{DB757599-319A-4E68-9534-1A049826B4B8}" type="slidenum">
              <a:rPr lang="en-US" smtClean="0"/>
              <a:t>16</a:t>
            </a:fld>
            <a:endParaRPr lang="en-US"/>
          </a:p>
        </p:txBody>
      </p:sp>
    </p:spTree>
    <p:extLst>
      <p:ext uri="{BB962C8B-B14F-4D97-AF65-F5344CB8AC3E}">
        <p14:creationId xmlns:p14="http://schemas.microsoft.com/office/powerpoint/2010/main" val="22318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83182-A41D-1B54-A160-8AD5C8F925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13676A-834A-5CC0-FEB3-F944B79765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1D1738-BFBC-E2D7-4736-E4271B3341C2}"/>
              </a:ext>
            </a:extLst>
          </p:cNvPr>
          <p:cNvSpPr>
            <a:spLocks noGrp="1"/>
          </p:cNvSpPr>
          <p:nvPr>
            <p:ph type="dt" sz="half" idx="10"/>
          </p:nvPr>
        </p:nvSpPr>
        <p:spPr/>
        <p:txBody>
          <a:bodyPr/>
          <a:lstStyle/>
          <a:p>
            <a:fld id="{81B93491-C472-48CA-9703-D90330F0F663}" type="datetimeFigureOut">
              <a:rPr lang="en-US" smtClean="0"/>
              <a:t>6/18/2025</a:t>
            </a:fld>
            <a:endParaRPr lang="en-US"/>
          </a:p>
        </p:txBody>
      </p:sp>
      <p:sp>
        <p:nvSpPr>
          <p:cNvPr id="5" name="Footer Placeholder 4">
            <a:extLst>
              <a:ext uri="{FF2B5EF4-FFF2-40B4-BE49-F238E27FC236}">
                <a16:creationId xmlns:a16="http://schemas.microsoft.com/office/drawing/2014/main" id="{5722E2C2-B259-91A1-E8E9-26301C865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DA1CD0-932A-4A7D-D1BF-2CBC899D5E6B}"/>
              </a:ext>
            </a:extLst>
          </p:cNvPr>
          <p:cNvSpPr>
            <a:spLocks noGrp="1"/>
          </p:cNvSpPr>
          <p:nvPr>
            <p:ph type="sldNum" sz="quarter" idx="12"/>
          </p:nvPr>
        </p:nvSpPr>
        <p:spPr/>
        <p:txBody>
          <a:bodyPr/>
          <a:lstStyle/>
          <a:p>
            <a:fld id="{98E88C36-06CD-4A52-88A6-5982CE380907}" type="slidenum">
              <a:rPr lang="en-US" smtClean="0"/>
              <a:t>‹#›</a:t>
            </a:fld>
            <a:endParaRPr lang="en-US"/>
          </a:p>
        </p:txBody>
      </p:sp>
    </p:spTree>
    <p:extLst>
      <p:ext uri="{BB962C8B-B14F-4D97-AF65-F5344CB8AC3E}">
        <p14:creationId xmlns:p14="http://schemas.microsoft.com/office/powerpoint/2010/main" val="3632417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CC82-0F93-F78F-D2B6-B8467DAE56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AA400-6474-BEB4-1D08-FC0CBA42CE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9D6C3-4198-363D-E213-785E3992CBF4}"/>
              </a:ext>
            </a:extLst>
          </p:cNvPr>
          <p:cNvSpPr>
            <a:spLocks noGrp="1"/>
          </p:cNvSpPr>
          <p:nvPr>
            <p:ph type="dt" sz="half" idx="10"/>
          </p:nvPr>
        </p:nvSpPr>
        <p:spPr/>
        <p:txBody>
          <a:bodyPr/>
          <a:lstStyle/>
          <a:p>
            <a:fld id="{81B93491-C472-48CA-9703-D90330F0F663}" type="datetimeFigureOut">
              <a:rPr lang="en-US" smtClean="0"/>
              <a:t>6/18/2025</a:t>
            </a:fld>
            <a:endParaRPr lang="en-US"/>
          </a:p>
        </p:txBody>
      </p:sp>
      <p:sp>
        <p:nvSpPr>
          <p:cNvPr id="5" name="Footer Placeholder 4">
            <a:extLst>
              <a:ext uri="{FF2B5EF4-FFF2-40B4-BE49-F238E27FC236}">
                <a16:creationId xmlns:a16="http://schemas.microsoft.com/office/drawing/2014/main" id="{D8876126-3C4A-EDF3-FA3C-E25D74BB4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577AE-E99B-3B99-BD8D-AFE23E614E53}"/>
              </a:ext>
            </a:extLst>
          </p:cNvPr>
          <p:cNvSpPr>
            <a:spLocks noGrp="1"/>
          </p:cNvSpPr>
          <p:nvPr>
            <p:ph type="sldNum" sz="quarter" idx="12"/>
          </p:nvPr>
        </p:nvSpPr>
        <p:spPr/>
        <p:txBody>
          <a:bodyPr/>
          <a:lstStyle/>
          <a:p>
            <a:fld id="{98E88C36-06CD-4A52-88A6-5982CE380907}" type="slidenum">
              <a:rPr lang="en-US" smtClean="0"/>
              <a:t>‹#›</a:t>
            </a:fld>
            <a:endParaRPr lang="en-US"/>
          </a:p>
        </p:txBody>
      </p:sp>
    </p:spTree>
    <p:extLst>
      <p:ext uri="{BB962C8B-B14F-4D97-AF65-F5344CB8AC3E}">
        <p14:creationId xmlns:p14="http://schemas.microsoft.com/office/powerpoint/2010/main" val="2840360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577488-0167-9327-592E-4E06BC1264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DB431C-2E03-EE9A-EAC3-2FF9831CCF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A66E1-23F9-19C9-0A10-5430E2417AA7}"/>
              </a:ext>
            </a:extLst>
          </p:cNvPr>
          <p:cNvSpPr>
            <a:spLocks noGrp="1"/>
          </p:cNvSpPr>
          <p:nvPr>
            <p:ph type="dt" sz="half" idx="10"/>
          </p:nvPr>
        </p:nvSpPr>
        <p:spPr/>
        <p:txBody>
          <a:bodyPr/>
          <a:lstStyle/>
          <a:p>
            <a:fld id="{81B93491-C472-48CA-9703-D90330F0F663}" type="datetimeFigureOut">
              <a:rPr lang="en-US" smtClean="0"/>
              <a:t>6/18/2025</a:t>
            </a:fld>
            <a:endParaRPr lang="en-US"/>
          </a:p>
        </p:txBody>
      </p:sp>
      <p:sp>
        <p:nvSpPr>
          <p:cNvPr id="5" name="Footer Placeholder 4">
            <a:extLst>
              <a:ext uri="{FF2B5EF4-FFF2-40B4-BE49-F238E27FC236}">
                <a16:creationId xmlns:a16="http://schemas.microsoft.com/office/drawing/2014/main" id="{06FB0F4D-2734-235A-7702-26756F23D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F41B15-1D80-E42E-125D-53724F891039}"/>
              </a:ext>
            </a:extLst>
          </p:cNvPr>
          <p:cNvSpPr>
            <a:spLocks noGrp="1"/>
          </p:cNvSpPr>
          <p:nvPr>
            <p:ph type="sldNum" sz="quarter" idx="12"/>
          </p:nvPr>
        </p:nvSpPr>
        <p:spPr/>
        <p:txBody>
          <a:bodyPr/>
          <a:lstStyle/>
          <a:p>
            <a:fld id="{98E88C36-06CD-4A52-88A6-5982CE380907}" type="slidenum">
              <a:rPr lang="en-US" smtClean="0"/>
              <a:t>‹#›</a:t>
            </a:fld>
            <a:endParaRPr lang="en-US"/>
          </a:p>
        </p:txBody>
      </p:sp>
    </p:spTree>
    <p:extLst>
      <p:ext uri="{BB962C8B-B14F-4D97-AF65-F5344CB8AC3E}">
        <p14:creationId xmlns:p14="http://schemas.microsoft.com/office/powerpoint/2010/main" val="1144088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400800"/>
          </a:xfrm>
          <a:solidFill>
            <a:schemeClr val="accent6"/>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p:nvPr>
        </p:nvSpPr>
        <p:spPr>
          <a:xfrm>
            <a:off x="0" y="3118981"/>
            <a:ext cx="7537703" cy="2462667"/>
          </a:xfrm>
          <a:solidFill>
            <a:schemeClr val="bg1">
              <a:alpha val="93000"/>
            </a:schemeClr>
          </a:solidFill>
        </p:spPr>
        <p:txBody>
          <a:bodyPr lIns="822960" tIns="731520" anchor="t" anchorCtr="0">
            <a:normAutofit/>
          </a:bodyPr>
          <a:lstStyle/>
          <a:p>
            <a:r>
              <a:rPr lang="en-US" sz="5400">
                <a:solidFill>
                  <a:schemeClr val="tx1"/>
                </a:solidFill>
              </a:rPr>
              <a:t>Click to edit Master title style</a:t>
            </a:r>
            <a:endParaRPr lang="en-US" sz="5400" dirty="0">
              <a:solidFill>
                <a:schemeClr val="tx1"/>
              </a:solidFill>
            </a:endParaRP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p:nvPr>
        </p:nvSpPr>
        <p:spPr>
          <a:xfrm>
            <a:off x="754841" y="4735799"/>
            <a:ext cx="6470693" cy="605256"/>
          </a:xfrm>
        </p:spPr>
        <p:txBody>
          <a:bodyPr/>
          <a:lstStyle/>
          <a:p>
            <a:r>
              <a:rPr lang="en-US">
                <a:solidFill>
                  <a:schemeClr val="tx1"/>
                </a:solidFill>
              </a:rPr>
              <a:t>Click to edit Master subtitle style</a:t>
            </a:r>
            <a:endParaRPr lang="en-US" dirty="0">
              <a:solidFill>
                <a:schemeClr val="tx1"/>
              </a:solidFill>
            </a:endParaRPr>
          </a:p>
        </p:txBody>
      </p:sp>
    </p:spTree>
    <p:extLst>
      <p:ext uri="{BB962C8B-B14F-4D97-AF65-F5344CB8AC3E}">
        <p14:creationId xmlns:p14="http://schemas.microsoft.com/office/powerpoint/2010/main" val="87025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4519-710A-2EA2-CD2C-37A21A70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F7BBD4-1D49-26C1-45EF-8519DA5855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50B825-74CB-0812-06C2-55F2C67B977F}"/>
              </a:ext>
            </a:extLst>
          </p:cNvPr>
          <p:cNvSpPr>
            <a:spLocks noGrp="1"/>
          </p:cNvSpPr>
          <p:nvPr>
            <p:ph type="dt" sz="half" idx="10"/>
          </p:nvPr>
        </p:nvSpPr>
        <p:spPr/>
        <p:txBody>
          <a:bodyPr/>
          <a:lstStyle/>
          <a:p>
            <a:fld id="{81B93491-C472-48CA-9703-D90330F0F663}" type="datetimeFigureOut">
              <a:rPr lang="en-US" smtClean="0"/>
              <a:t>6/18/2025</a:t>
            </a:fld>
            <a:endParaRPr lang="en-US"/>
          </a:p>
        </p:txBody>
      </p:sp>
      <p:sp>
        <p:nvSpPr>
          <p:cNvPr id="5" name="Footer Placeholder 4">
            <a:extLst>
              <a:ext uri="{FF2B5EF4-FFF2-40B4-BE49-F238E27FC236}">
                <a16:creationId xmlns:a16="http://schemas.microsoft.com/office/drawing/2014/main" id="{FF83F7C6-1D59-93BE-28EF-E58F18579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DF49C7-BB98-B9F3-CF4A-B803562430F0}"/>
              </a:ext>
            </a:extLst>
          </p:cNvPr>
          <p:cNvSpPr>
            <a:spLocks noGrp="1"/>
          </p:cNvSpPr>
          <p:nvPr>
            <p:ph type="sldNum" sz="quarter" idx="12"/>
          </p:nvPr>
        </p:nvSpPr>
        <p:spPr/>
        <p:txBody>
          <a:bodyPr/>
          <a:lstStyle/>
          <a:p>
            <a:fld id="{98E88C36-06CD-4A52-88A6-5982CE380907}" type="slidenum">
              <a:rPr lang="en-US" smtClean="0"/>
              <a:t>‹#›</a:t>
            </a:fld>
            <a:endParaRPr lang="en-US"/>
          </a:p>
        </p:txBody>
      </p:sp>
    </p:spTree>
    <p:extLst>
      <p:ext uri="{BB962C8B-B14F-4D97-AF65-F5344CB8AC3E}">
        <p14:creationId xmlns:p14="http://schemas.microsoft.com/office/powerpoint/2010/main" val="495436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E4F4-BC92-4CF1-F92F-08144C5519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CB1DA7-1D85-73D8-8683-A21E77A677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63FEAA-3D45-A259-3903-B54EF35AF7B4}"/>
              </a:ext>
            </a:extLst>
          </p:cNvPr>
          <p:cNvSpPr>
            <a:spLocks noGrp="1"/>
          </p:cNvSpPr>
          <p:nvPr>
            <p:ph type="dt" sz="half" idx="10"/>
          </p:nvPr>
        </p:nvSpPr>
        <p:spPr/>
        <p:txBody>
          <a:bodyPr/>
          <a:lstStyle/>
          <a:p>
            <a:fld id="{81B93491-C472-48CA-9703-D90330F0F663}" type="datetimeFigureOut">
              <a:rPr lang="en-US" smtClean="0"/>
              <a:t>6/18/2025</a:t>
            </a:fld>
            <a:endParaRPr lang="en-US"/>
          </a:p>
        </p:txBody>
      </p:sp>
      <p:sp>
        <p:nvSpPr>
          <p:cNvPr id="5" name="Footer Placeholder 4">
            <a:extLst>
              <a:ext uri="{FF2B5EF4-FFF2-40B4-BE49-F238E27FC236}">
                <a16:creationId xmlns:a16="http://schemas.microsoft.com/office/drawing/2014/main" id="{B19F8C78-7D6E-C2B5-09D0-6F05F0245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6B587-9DE1-2619-6868-B569E5306E22}"/>
              </a:ext>
            </a:extLst>
          </p:cNvPr>
          <p:cNvSpPr>
            <a:spLocks noGrp="1"/>
          </p:cNvSpPr>
          <p:nvPr>
            <p:ph type="sldNum" sz="quarter" idx="12"/>
          </p:nvPr>
        </p:nvSpPr>
        <p:spPr/>
        <p:txBody>
          <a:bodyPr/>
          <a:lstStyle/>
          <a:p>
            <a:fld id="{98E88C36-06CD-4A52-88A6-5982CE380907}" type="slidenum">
              <a:rPr lang="en-US" smtClean="0"/>
              <a:t>‹#›</a:t>
            </a:fld>
            <a:endParaRPr lang="en-US"/>
          </a:p>
        </p:txBody>
      </p:sp>
    </p:spTree>
    <p:extLst>
      <p:ext uri="{BB962C8B-B14F-4D97-AF65-F5344CB8AC3E}">
        <p14:creationId xmlns:p14="http://schemas.microsoft.com/office/powerpoint/2010/main" val="285521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74531-1E27-9FC7-4D7C-645CAD0707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89D0FB-4886-FF39-DDB8-A74B0DF72C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CFB535-A0D6-BBBD-46F1-02979713BB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18E647-41D2-FF77-E03F-F4C2D4A652D2}"/>
              </a:ext>
            </a:extLst>
          </p:cNvPr>
          <p:cNvSpPr>
            <a:spLocks noGrp="1"/>
          </p:cNvSpPr>
          <p:nvPr>
            <p:ph type="dt" sz="half" idx="10"/>
          </p:nvPr>
        </p:nvSpPr>
        <p:spPr/>
        <p:txBody>
          <a:bodyPr/>
          <a:lstStyle/>
          <a:p>
            <a:fld id="{81B93491-C472-48CA-9703-D90330F0F663}" type="datetimeFigureOut">
              <a:rPr lang="en-US" smtClean="0"/>
              <a:t>6/18/2025</a:t>
            </a:fld>
            <a:endParaRPr lang="en-US"/>
          </a:p>
        </p:txBody>
      </p:sp>
      <p:sp>
        <p:nvSpPr>
          <p:cNvPr id="6" name="Footer Placeholder 5">
            <a:extLst>
              <a:ext uri="{FF2B5EF4-FFF2-40B4-BE49-F238E27FC236}">
                <a16:creationId xmlns:a16="http://schemas.microsoft.com/office/drawing/2014/main" id="{2D46E1EB-00EE-E5C7-187F-50F5B1348E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06AC14-473B-80E3-6CAC-CEB2AE150385}"/>
              </a:ext>
            </a:extLst>
          </p:cNvPr>
          <p:cNvSpPr>
            <a:spLocks noGrp="1"/>
          </p:cNvSpPr>
          <p:nvPr>
            <p:ph type="sldNum" sz="quarter" idx="12"/>
          </p:nvPr>
        </p:nvSpPr>
        <p:spPr/>
        <p:txBody>
          <a:bodyPr/>
          <a:lstStyle/>
          <a:p>
            <a:fld id="{98E88C36-06CD-4A52-88A6-5982CE380907}" type="slidenum">
              <a:rPr lang="en-US" smtClean="0"/>
              <a:t>‹#›</a:t>
            </a:fld>
            <a:endParaRPr lang="en-US"/>
          </a:p>
        </p:txBody>
      </p:sp>
    </p:spTree>
    <p:extLst>
      <p:ext uri="{BB962C8B-B14F-4D97-AF65-F5344CB8AC3E}">
        <p14:creationId xmlns:p14="http://schemas.microsoft.com/office/powerpoint/2010/main" val="85014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6970F-4A08-9890-63A4-37743C94F3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3F1C5C-21D6-AC07-A289-264AEC4518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3E99ED-DAD5-769D-AFC4-26CD5DF279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8AF362-6A2D-5E21-47D1-F1805B0ECE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47C651-9E50-7D78-08CD-E194A81D7B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CA9D35-ABEC-FD9F-AB7A-EF9A9092AFC1}"/>
              </a:ext>
            </a:extLst>
          </p:cNvPr>
          <p:cNvSpPr>
            <a:spLocks noGrp="1"/>
          </p:cNvSpPr>
          <p:nvPr>
            <p:ph type="dt" sz="half" idx="10"/>
          </p:nvPr>
        </p:nvSpPr>
        <p:spPr/>
        <p:txBody>
          <a:bodyPr/>
          <a:lstStyle/>
          <a:p>
            <a:fld id="{81B93491-C472-48CA-9703-D90330F0F663}" type="datetimeFigureOut">
              <a:rPr lang="en-US" smtClean="0"/>
              <a:t>6/18/2025</a:t>
            </a:fld>
            <a:endParaRPr lang="en-US"/>
          </a:p>
        </p:txBody>
      </p:sp>
      <p:sp>
        <p:nvSpPr>
          <p:cNvPr id="8" name="Footer Placeholder 7">
            <a:extLst>
              <a:ext uri="{FF2B5EF4-FFF2-40B4-BE49-F238E27FC236}">
                <a16:creationId xmlns:a16="http://schemas.microsoft.com/office/drawing/2014/main" id="{001EFE2A-A84F-FE22-65EE-120712B35D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36FE8F-A3D8-DD6D-07CF-3FE261D00B48}"/>
              </a:ext>
            </a:extLst>
          </p:cNvPr>
          <p:cNvSpPr>
            <a:spLocks noGrp="1"/>
          </p:cNvSpPr>
          <p:nvPr>
            <p:ph type="sldNum" sz="quarter" idx="12"/>
          </p:nvPr>
        </p:nvSpPr>
        <p:spPr/>
        <p:txBody>
          <a:bodyPr/>
          <a:lstStyle/>
          <a:p>
            <a:fld id="{98E88C36-06CD-4A52-88A6-5982CE380907}" type="slidenum">
              <a:rPr lang="en-US" smtClean="0"/>
              <a:t>‹#›</a:t>
            </a:fld>
            <a:endParaRPr lang="en-US"/>
          </a:p>
        </p:txBody>
      </p:sp>
    </p:spTree>
    <p:extLst>
      <p:ext uri="{BB962C8B-B14F-4D97-AF65-F5344CB8AC3E}">
        <p14:creationId xmlns:p14="http://schemas.microsoft.com/office/powerpoint/2010/main" val="2026966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DC6E7-8A38-60F9-2D99-7F5E357BA5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390D59-71FF-5C79-64B0-CC664F26A76F}"/>
              </a:ext>
            </a:extLst>
          </p:cNvPr>
          <p:cNvSpPr>
            <a:spLocks noGrp="1"/>
          </p:cNvSpPr>
          <p:nvPr>
            <p:ph type="dt" sz="half" idx="10"/>
          </p:nvPr>
        </p:nvSpPr>
        <p:spPr/>
        <p:txBody>
          <a:bodyPr/>
          <a:lstStyle/>
          <a:p>
            <a:fld id="{81B93491-C472-48CA-9703-D90330F0F663}" type="datetimeFigureOut">
              <a:rPr lang="en-US" smtClean="0"/>
              <a:t>6/18/2025</a:t>
            </a:fld>
            <a:endParaRPr lang="en-US"/>
          </a:p>
        </p:txBody>
      </p:sp>
      <p:sp>
        <p:nvSpPr>
          <p:cNvPr id="4" name="Footer Placeholder 3">
            <a:extLst>
              <a:ext uri="{FF2B5EF4-FFF2-40B4-BE49-F238E27FC236}">
                <a16:creationId xmlns:a16="http://schemas.microsoft.com/office/drawing/2014/main" id="{B899F165-EDC7-45F3-D85E-21371471D7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D3E15E-19AC-51B6-628E-59087301C46A}"/>
              </a:ext>
            </a:extLst>
          </p:cNvPr>
          <p:cNvSpPr>
            <a:spLocks noGrp="1"/>
          </p:cNvSpPr>
          <p:nvPr>
            <p:ph type="sldNum" sz="quarter" idx="12"/>
          </p:nvPr>
        </p:nvSpPr>
        <p:spPr/>
        <p:txBody>
          <a:bodyPr/>
          <a:lstStyle/>
          <a:p>
            <a:fld id="{98E88C36-06CD-4A52-88A6-5982CE380907}" type="slidenum">
              <a:rPr lang="en-US" smtClean="0"/>
              <a:t>‹#›</a:t>
            </a:fld>
            <a:endParaRPr lang="en-US"/>
          </a:p>
        </p:txBody>
      </p:sp>
    </p:spTree>
    <p:extLst>
      <p:ext uri="{BB962C8B-B14F-4D97-AF65-F5344CB8AC3E}">
        <p14:creationId xmlns:p14="http://schemas.microsoft.com/office/powerpoint/2010/main" val="298238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1CD055-F2E3-6CDD-5351-E2D3C24DF692}"/>
              </a:ext>
            </a:extLst>
          </p:cNvPr>
          <p:cNvSpPr>
            <a:spLocks noGrp="1"/>
          </p:cNvSpPr>
          <p:nvPr>
            <p:ph type="dt" sz="half" idx="10"/>
          </p:nvPr>
        </p:nvSpPr>
        <p:spPr/>
        <p:txBody>
          <a:bodyPr/>
          <a:lstStyle/>
          <a:p>
            <a:fld id="{81B93491-C472-48CA-9703-D90330F0F663}" type="datetimeFigureOut">
              <a:rPr lang="en-US" smtClean="0"/>
              <a:t>6/18/2025</a:t>
            </a:fld>
            <a:endParaRPr lang="en-US"/>
          </a:p>
        </p:txBody>
      </p:sp>
      <p:sp>
        <p:nvSpPr>
          <p:cNvPr id="3" name="Footer Placeholder 2">
            <a:extLst>
              <a:ext uri="{FF2B5EF4-FFF2-40B4-BE49-F238E27FC236}">
                <a16:creationId xmlns:a16="http://schemas.microsoft.com/office/drawing/2014/main" id="{ADAF65B6-949B-589A-3284-72E3B41B5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A27127-AF38-8E3A-6307-397F9F3E4DAA}"/>
              </a:ext>
            </a:extLst>
          </p:cNvPr>
          <p:cNvSpPr>
            <a:spLocks noGrp="1"/>
          </p:cNvSpPr>
          <p:nvPr>
            <p:ph type="sldNum" sz="quarter" idx="12"/>
          </p:nvPr>
        </p:nvSpPr>
        <p:spPr/>
        <p:txBody>
          <a:bodyPr/>
          <a:lstStyle/>
          <a:p>
            <a:fld id="{98E88C36-06CD-4A52-88A6-5982CE380907}" type="slidenum">
              <a:rPr lang="en-US" smtClean="0"/>
              <a:t>‹#›</a:t>
            </a:fld>
            <a:endParaRPr lang="en-US"/>
          </a:p>
        </p:txBody>
      </p:sp>
    </p:spTree>
    <p:extLst>
      <p:ext uri="{BB962C8B-B14F-4D97-AF65-F5344CB8AC3E}">
        <p14:creationId xmlns:p14="http://schemas.microsoft.com/office/powerpoint/2010/main" val="2950870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A72EB-BDC2-E5AE-FB2A-35436E59CC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435EC4-27A4-FF99-61C0-9AB9DF43E1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8B9F40-4EE2-84F5-9C42-B9A020C60E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FFC10-828D-3CBE-6095-8DBB201A4CCF}"/>
              </a:ext>
            </a:extLst>
          </p:cNvPr>
          <p:cNvSpPr>
            <a:spLocks noGrp="1"/>
          </p:cNvSpPr>
          <p:nvPr>
            <p:ph type="dt" sz="half" idx="10"/>
          </p:nvPr>
        </p:nvSpPr>
        <p:spPr/>
        <p:txBody>
          <a:bodyPr/>
          <a:lstStyle/>
          <a:p>
            <a:fld id="{81B93491-C472-48CA-9703-D90330F0F663}" type="datetimeFigureOut">
              <a:rPr lang="en-US" smtClean="0"/>
              <a:t>6/18/2025</a:t>
            </a:fld>
            <a:endParaRPr lang="en-US"/>
          </a:p>
        </p:txBody>
      </p:sp>
      <p:sp>
        <p:nvSpPr>
          <p:cNvPr id="6" name="Footer Placeholder 5">
            <a:extLst>
              <a:ext uri="{FF2B5EF4-FFF2-40B4-BE49-F238E27FC236}">
                <a16:creationId xmlns:a16="http://schemas.microsoft.com/office/drawing/2014/main" id="{5C62E2C0-6684-0C2B-F268-5E09B161A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01530D-D908-DBD6-5C7D-4C0E2892FAF2}"/>
              </a:ext>
            </a:extLst>
          </p:cNvPr>
          <p:cNvSpPr>
            <a:spLocks noGrp="1"/>
          </p:cNvSpPr>
          <p:nvPr>
            <p:ph type="sldNum" sz="quarter" idx="12"/>
          </p:nvPr>
        </p:nvSpPr>
        <p:spPr/>
        <p:txBody>
          <a:bodyPr/>
          <a:lstStyle/>
          <a:p>
            <a:fld id="{98E88C36-06CD-4A52-88A6-5982CE380907}" type="slidenum">
              <a:rPr lang="en-US" smtClean="0"/>
              <a:t>‹#›</a:t>
            </a:fld>
            <a:endParaRPr lang="en-US"/>
          </a:p>
        </p:txBody>
      </p:sp>
    </p:spTree>
    <p:extLst>
      <p:ext uri="{BB962C8B-B14F-4D97-AF65-F5344CB8AC3E}">
        <p14:creationId xmlns:p14="http://schemas.microsoft.com/office/powerpoint/2010/main" val="378439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664AD-7580-F3B9-2BF8-90E5405EA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2B1382-33EA-1625-3BF7-ACAE922E46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B07893-791F-6E76-72CE-6A380254D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30816-6085-41B7-F619-27F8674ED4D2}"/>
              </a:ext>
            </a:extLst>
          </p:cNvPr>
          <p:cNvSpPr>
            <a:spLocks noGrp="1"/>
          </p:cNvSpPr>
          <p:nvPr>
            <p:ph type="dt" sz="half" idx="10"/>
          </p:nvPr>
        </p:nvSpPr>
        <p:spPr/>
        <p:txBody>
          <a:bodyPr/>
          <a:lstStyle/>
          <a:p>
            <a:fld id="{81B93491-C472-48CA-9703-D90330F0F663}" type="datetimeFigureOut">
              <a:rPr lang="en-US" smtClean="0"/>
              <a:t>6/18/2025</a:t>
            </a:fld>
            <a:endParaRPr lang="en-US"/>
          </a:p>
        </p:txBody>
      </p:sp>
      <p:sp>
        <p:nvSpPr>
          <p:cNvPr id="6" name="Footer Placeholder 5">
            <a:extLst>
              <a:ext uri="{FF2B5EF4-FFF2-40B4-BE49-F238E27FC236}">
                <a16:creationId xmlns:a16="http://schemas.microsoft.com/office/drawing/2014/main" id="{B0393C2B-FB32-B491-2208-F68DC0E18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54A4BB-FCAC-437F-A759-562E13FF87F0}"/>
              </a:ext>
            </a:extLst>
          </p:cNvPr>
          <p:cNvSpPr>
            <a:spLocks noGrp="1"/>
          </p:cNvSpPr>
          <p:nvPr>
            <p:ph type="sldNum" sz="quarter" idx="12"/>
          </p:nvPr>
        </p:nvSpPr>
        <p:spPr/>
        <p:txBody>
          <a:bodyPr/>
          <a:lstStyle/>
          <a:p>
            <a:fld id="{98E88C36-06CD-4A52-88A6-5982CE380907}" type="slidenum">
              <a:rPr lang="en-US" smtClean="0"/>
              <a:t>‹#›</a:t>
            </a:fld>
            <a:endParaRPr lang="en-US"/>
          </a:p>
        </p:txBody>
      </p:sp>
    </p:spTree>
    <p:extLst>
      <p:ext uri="{BB962C8B-B14F-4D97-AF65-F5344CB8AC3E}">
        <p14:creationId xmlns:p14="http://schemas.microsoft.com/office/powerpoint/2010/main" val="329780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151695-40CC-09AC-7424-E6B282829A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61FE54-3C21-27A0-75B7-F4AA0B8D0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3530E-1EB1-4F1F-01B6-3ADCCAED7C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B93491-C472-48CA-9703-D90330F0F663}" type="datetimeFigureOut">
              <a:rPr lang="en-US" smtClean="0"/>
              <a:t>6/18/2025</a:t>
            </a:fld>
            <a:endParaRPr lang="en-US"/>
          </a:p>
        </p:txBody>
      </p:sp>
      <p:sp>
        <p:nvSpPr>
          <p:cNvPr id="5" name="Footer Placeholder 4">
            <a:extLst>
              <a:ext uri="{FF2B5EF4-FFF2-40B4-BE49-F238E27FC236}">
                <a16:creationId xmlns:a16="http://schemas.microsoft.com/office/drawing/2014/main" id="{D1BAE6D9-E425-E1B1-D728-F428495101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F68AC93-7A8A-5AD9-0555-4FD729BA70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8E88C36-06CD-4A52-88A6-5982CE380907}" type="slidenum">
              <a:rPr lang="en-US" smtClean="0"/>
              <a:t>‹#›</a:t>
            </a:fld>
            <a:endParaRPr lang="en-US"/>
          </a:p>
        </p:txBody>
      </p:sp>
    </p:spTree>
    <p:extLst>
      <p:ext uri="{BB962C8B-B14F-4D97-AF65-F5344CB8AC3E}">
        <p14:creationId xmlns:p14="http://schemas.microsoft.com/office/powerpoint/2010/main" val="16187850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group of people sitting at a table">
            <a:extLst>
              <a:ext uri="{FF2B5EF4-FFF2-40B4-BE49-F238E27FC236}">
                <a16:creationId xmlns:a16="http://schemas.microsoft.com/office/drawing/2014/main" id="{15FF348E-C446-4450-8262-D18488C886AA}"/>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a:fillRect/>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4" name="Title 3">
            <a:extLst>
              <a:ext uri="{FF2B5EF4-FFF2-40B4-BE49-F238E27FC236}">
                <a16:creationId xmlns:a16="http://schemas.microsoft.com/office/drawing/2014/main" id="{D7559F58-E7E3-4312-BFB5-D3B5719E827E}"/>
              </a:ext>
            </a:extLst>
          </p:cNvPr>
          <p:cNvSpPr>
            <a:spLocks noGrp="1"/>
          </p:cNvSpPr>
          <p:nvPr>
            <p:ph type="ctrTitle"/>
          </p:nvPr>
        </p:nvSpPr>
        <p:spPr>
          <a:xfrm>
            <a:off x="599818" y="5234320"/>
            <a:ext cx="6931319" cy="752217"/>
          </a:xfrm>
        </p:spPr>
        <p:txBody>
          <a:bodyPr vert="horz" lIns="91440" tIns="45720" rIns="91440" bIns="45720" rtlCol="0" anchor="b">
            <a:normAutofit/>
          </a:bodyPr>
          <a:lstStyle/>
          <a:p>
            <a:r>
              <a:rPr lang="en-US" sz="4000" dirty="0">
                <a:solidFill>
                  <a:schemeClr val="tx1">
                    <a:lumMod val="85000"/>
                    <a:lumOff val="15000"/>
                  </a:schemeClr>
                </a:solidFill>
              </a:rPr>
              <a:t>The Legacy of C. S. Lewis, Part II</a:t>
            </a:r>
          </a:p>
        </p:txBody>
      </p:sp>
      <p:sp>
        <p:nvSpPr>
          <p:cNvPr id="5" name="Subtitle 4">
            <a:extLst>
              <a:ext uri="{FF2B5EF4-FFF2-40B4-BE49-F238E27FC236}">
                <a16:creationId xmlns:a16="http://schemas.microsoft.com/office/drawing/2014/main" id="{EF502785-6557-4038-9743-2ABFF39CB24A}"/>
              </a:ext>
            </a:extLst>
          </p:cNvPr>
          <p:cNvSpPr>
            <a:spLocks noGrp="1"/>
          </p:cNvSpPr>
          <p:nvPr>
            <p:ph type="subTitle" idx="1"/>
          </p:nvPr>
        </p:nvSpPr>
        <p:spPr>
          <a:xfrm>
            <a:off x="599819" y="6059086"/>
            <a:ext cx="6931319" cy="349725"/>
          </a:xfrm>
        </p:spPr>
        <p:txBody>
          <a:bodyPr vert="horz" lIns="91440" tIns="45720" rIns="91440" bIns="45720" rtlCol="0" anchor="t">
            <a:noAutofit/>
          </a:bodyPr>
          <a:lstStyle/>
          <a:p>
            <a:pPr marL="0" indent="0">
              <a:buNone/>
            </a:pPr>
            <a:r>
              <a:rPr lang="en-US" sz="2400" dirty="0">
                <a:solidFill>
                  <a:schemeClr val="tx1">
                    <a:lumMod val="85000"/>
                    <a:lumOff val="15000"/>
                  </a:schemeClr>
                </a:solidFill>
              </a:rPr>
              <a:t>Joel D. Heck, Concordia Lutheran Seminary</a:t>
            </a:r>
          </a:p>
        </p:txBody>
      </p:sp>
    </p:spTree>
    <p:extLst>
      <p:ext uri="{BB962C8B-B14F-4D97-AF65-F5344CB8AC3E}">
        <p14:creationId xmlns:p14="http://schemas.microsoft.com/office/powerpoint/2010/main" val="33166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DEF4-FA79-A6CC-148D-2EE12BBE921A}"/>
              </a:ext>
            </a:extLst>
          </p:cNvPr>
          <p:cNvSpPr>
            <a:spLocks noGrp="1"/>
          </p:cNvSpPr>
          <p:nvPr>
            <p:ph type="title"/>
          </p:nvPr>
        </p:nvSpPr>
        <p:spPr/>
        <p:txBody>
          <a:bodyPr/>
          <a:lstStyle/>
          <a:p>
            <a:r>
              <a:rPr lang="en-US" dirty="0"/>
              <a:t>The True Pagan (cf. “the good atheist”)</a:t>
            </a:r>
          </a:p>
        </p:txBody>
      </p:sp>
      <p:sp>
        <p:nvSpPr>
          <p:cNvPr id="3" name="Content Placeholder 2">
            <a:extLst>
              <a:ext uri="{FF2B5EF4-FFF2-40B4-BE49-F238E27FC236}">
                <a16:creationId xmlns:a16="http://schemas.microsoft.com/office/drawing/2014/main" id="{16D8DD86-8612-7922-8A47-603EC8AC37A5}"/>
              </a:ext>
            </a:extLst>
          </p:cNvPr>
          <p:cNvSpPr>
            <a:spLocks noGrp="1"/>
          </p:cNvSpPr>
          <p:nvPr>
            <p:ph idx="1"/>
          </p:nvPr>
        </p:nvSpPr>
        <p:spPr/>
        <p:txBody>
          <a:bodyPr>
            <a:normAutofit/>
          </a:bodyPr>
          <a:lstStyle/>
          <a:p>
            <a:r>
              <a:rPr lang="en-US" sz="2800" dirty="0">
                <a:solidFill>
                  <a:srgbClr val="000000"/>
                </a:solidFill>
                <a:effectLst/>
                <a:latin typeface="+mj-lt"/>
                <a:ea typeface="Calibri" panose="020F0502020204030204" pitchFamily="34" charset="0"/>
              </a:rPr>
              <a:t>“A Christmas Sermon for Pagans” has sympathy for the true Pagan, acknowledging that while every bit as “sick” or sinful as the post-Christian, the Pagan had what Lewis calls a “deep sadness,” an innate awareness of his own moral failure before the divine. Lewis even half-heartedly suggests to his readers that true Paganism might be a necessary stage to becoming Christian.</a:t>
            </a:r>
          </a:p>
          <a:p>
            <a:r>
              <a:rPr lang="en-US" sz="2800" dirty="0">
                <a:solidFill>
                  <a:srgbClr val="000000"/>
                </a:solidFill>
                <a:latin typeface="+mj-lt"/>
                <a:ea typeface="Calibri" panose="020F0502020204030204" pitchFamily="34" charset="0"/>
              </a:rPr>
              <a:t>We must respect the unbeliever!</a:t>
            </a:r>
          </a:p>
          <a:p>
            <a:r>
              <a:rPr lang="en-US" dirty="0">
                <a:solidFill>
                  <a:srgbClr val="000000"/>
                </a:solidFill>
                <a:effectLst/>
                <a:latin typeface="+mj-lt"/>
                <a:ea typeface="Calibri" panose="020F0502020204030204" pitchFamily="34" charset="0"/>
              </a:rPr>
              <a:t>And learn to what extent an awareness of his own brokenness exists in his mind and heart.</a:t>
            </a:r>
            <a:endParaRPr lang="en-US" sz="2800" dirty="0">
              <a:effectLst/>
              <a:latin typeface="+mj-lt"/>
              <a:ea typeface="Calibri" panose="020F0502020204030204" pitchFamily="34" charset="0"/>
            </a:endParaRPr>
          </a:p>
        </p:txBody>
      </p:sp>
      <p:sp>
        <p:nvSpPr>
          <p:cNvPr id="4" name="Footer Placeholder 3">
            <a:extLst>
              <a:ext uri="{FF2B5EF4-FFF2-40B4-BE49-F238E27FC236}">
                <a16:creationId xmlns:a16="http://schemas.microsoft.com/office/drawing/2014/main" id="{1876F45B-257F-44EA-AAE2-40E5B69FC961}"/>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D2490DB3-1B9A-CFF1-03B6-9224FF49FD72}"/>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72AA40F8-FF6D-3A27-94E3-C63C61AE1C8D}"/>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189186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A288B-C82E-4875-8993-FCA4A694048B}"/>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pPr algn="ctr"/>
            <a:r>
              <a:rPr lang="en-US" sz="3800" dirty="0"/>
              <a:t>Approximately 1918, when he was an atheist</a:t>
            </a:r>
          </a:p>
        </p:txBody>
      </p:sp>
      <p:pic>
        <p:nvPicPr>
          <p:cNvPr id="4" name="Content Placeholder 3">
            <a:extLst>
              <a:ext uri="{FF2B5EF4-FFF2-40B4-BE49-F238E27FC236}">
                <a16:creationId xmlns:a16="http://schemas.microsoft.com/office/drawing/2014/main" id="{CF09F8FD-8960-4AE2-A364-93E013B88CCE}"/>
              </a:ext>
            </a:extLst>
          </p:cNvPr>
          <p:cNvPicPr>
            <a:picLocks noGrp="1" noChangeAspect="1"/>
          </p:cNvPicPr>
          <p:nvPr>
            <p:ph idx="1"/>
          </p:nvPr>
        </p:nvPicPr>
        <p:blipFill rotWithShape="1">
          <a:blip r:embed="rId2"/>
          <a:srcRect r="7665"/>
          <a:stretch/>
        </p:blipFill>
        <p:spPr>
          <a:xfrm>
            <a:off x="20" y="10"/>
            <a:ext cx="4654277" cy="6857990"/>
          </a:xfrm>
          <a:prstGeom prst="rect">
            <a:avLst/>
          </a:prstGeom>
        </p:spPr>
      </p:pic>
    </p:spTree>
    <p:extLst>
      <p:ext uri="{BB962C8B-B14F-4D97-AF65-F5344CB8AC3E}">
        <p14:creationId xmlns:p14="http://schemas.microsoft.com/office/powerpoint/2010/main" val="3258603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DEF4-FA79-A6CC-148D-2EE12BBE921A}"/>
              </a:ext>
            </a:extLst>
          </p:cNvPr>
          <p:cNvSpPr>
            <a:spLocks noGrp="1"/>
          </p:cNvSpPr>
          <p:nvPr>
            <p:ph type="title"/>
          </p:nvPr>
        </p:nvSpPr>
        <p:spPr>
          <a:xfrm>
            <a:off x="488731" y="741391"/>
            <a:ext cx="5607269" cy="696601"/>
          </a:xfrm>
        </p:spPr>
        <p:txBody>
          <a:bodyPr vert="horz" lIns="91440" tIns="45720" rIns="91440" bIns="45720" rtlCol="0" anchor="b">
            <a:normAutofit/>
          </a:bodyPr>
          <a:lstStyle/>
          <a:p>
            <a:r>
              <a:rPr lang="en-US" sz="3200" dirty="0"/>
              <a:t>The Rephrased Gospel Message</a:t>
            </a:r>
          </a:p>
        </p:txBody>
      </p:sp>
      <p:sp>
        <p:nvSpPr>
          <p:cNvPr id="3" name="Content Placeholder 2">
            <a:extLst>
              <a:ext uri="{FF2B5EF4-FFF2-40B4-BE49-F238E27FC236}">
                <a16:creationId xmlns:a16="http://schemas.microsoft.com/office/drawing/2014/main" id="{16D8DD86-8612-7922-8A47-603EC8AC37A5}"/>
              </a:ext>
            </a:extLst>
          </p:cNvPr>
          <p:cNvSpPr>
            <a:spLocks noGrp="1"/>
          </p:cNvSpPr>
          <p:nvPr>
            <p:ph sz="half" idx="1"/>
          </p:nvPr>
        </p:nvSpPr>
        <p:spPr>
          <a:xfrm>
            <a:off x="378372" y="1560786"/>
            <a:ext cx="6038194" cy="4420522"/>
          </a:xfrm>
        </p:spPr>
        <p:txBody>
          <a:bodyPr vert="horz" lIns="91440" tIns="45720" rIns="91440" bIns="45720" rtlCol="0" anchor="t">
            <a:normAutofit lnSpcReduction="10000"/>
          </a:bodyPr>
          <a:lstStyle/>
          <a:p>
            <a:pPr marL="0" indent="0">
              <a:buNone/>
            </a:pPr>
            <a:r>
              <a:rPr lang="en-US" dirty="0">
                <a:effectLst/>
              </a:rPr>
              <a:t>Lewis then rephrases the Gospel message into distinctly Pagan sounding terms for a modern readership who were about to celebrate something very reminiscent of a Pagan festival, the birth of a god. For Lewis, Christ (to whom he refers as the “Mighty One”) is a god who could perform a “wonder” that no Pagan god of any age could</a:t>
            </a:r>
            <a:r>
              <a:rPr lang="en-US" dirty="0"/>
              <a:t>—</a:t>
            </a:r>
            <a:r>
              <a:rPr lang="en-US" dirty="0">
                <a:effectLst/>
              </a:rPr>
              <a:t>the removal of guilt and the reconciliation of humanity to the divine. </a:t>
            </a:r>
          </a:p>
        </p:txBody>
      </p:sp>
      <p:pic>
        <p:nvPicPr>
          <p:cNvPr id="10242" name="Picture 2" descr="BIRTH OF OUR SAVIOR, CHRIST THE LORD ...">
            <a:extLst>
              <a:ext uri="{FF2B5EF4-FFF2-40B4-BE49-F238E27FC236}">
                <a16:creationId xmlns:a16="http://schemas.microsoft.com/office/drawing/2014/main" id="{1A6A6C8C-3B0C-FDE2-1483-D4766914A9E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7439" r="19414"/>
          <a:stretch>
            <a:fillRect/>
          </a:stretch>
        </p:blipFill>
        <p:spPr bwMode="auto">
          <a:xfrm>
            <a:off x="7015163" y="877413"/>
            <a:ext cx="4300543" cy="5043096"/>
          </a:xfrm>
          <a:prstGeom prst="rect">
            <a:avLst/>
          </a:prstGeom>
          <a:noFill/>
          <a:extLst>
            <a:ext uri="{909E8E84-426E-40DD-AFC4-6F175D3DCCD1}">
              <a14:hiddenFill xmlns:a14="http://schemas.microsoft.com/office/drawing/2010/main">
                <a:solidFill>
                  <a:srgbClr val="FFFFFF"/>
                </a:solidFill>
              </a14:hiddenFill>
            </a:ext>
          </a:extLst>
        </p:spPr>
      </p:pic>
      <p:grpSp>
        <p:nvGrpSpPr>
          <p:cNvPr id="10247" name="Group 10246">
            <a:extLst>
              <a:ext uri="{FF2B5EF4-FFF2-40B4-BE49-F238E27FC236}">
                <a16:creationId xmlns:a16="http://schemas.microsoft.com/office/drawing/2014/main" id="{442598CC-934A-7BCD-C691-B2FE74CEDE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15162" y="5858828"/>
            <a:ext cx="4300544" cy="123363"/>
            <a:chOff x="7015162" y="5858828"/>
            <a:chExt cx="4300544" cy="123363"/>
          </a:xfrm>
        </p:grpSpPr>
        <p:sp>
          <p:nvSpPr>
            <p:cNvPr id="10248" name="Rectangle 10247">
              <a:extLst>
                <a:ext uri="{FF2B5EF4-FFF2-40B4-BE49-F238E27FC236}">
                  <a16:creationId xmlns:a16="http://schemas.microsoft.com/office/drawing/2014/main" id="{AACD0983-348C-E24F-6839-EA2014B9D1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Rectangle 10248">
              <a:extLst>
                <a:ext uri="{FF2B5EF4-FFF2-40B4-BE49-F238E27FC236}">
                  <a16:creationId xmlns:a16="http://schemas.microsoft.com/office/drawing/2014/main" id="{E1174876-930F-4902-5A02-2742055662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39331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DEF4-FA79-A6CC-148D-2EE12BBE921A}"/>
              </a:ext>
            </a:extLst>
          </p:cNvPr>
          <p:cNvSpPr>
            <a:spLocks noGrp="1"/>
          </p:cNvSpPr>
          <p:nvPr>
            <p:ph type="title"/>
          </p:nvPr>
        </p:nvSpPr>
        <p:spPr/>
        <p:txBody>
          <a:bodyPr/>
          <a:lstStyle/>
          <a:p>
            <a:r>
              <a:rPr lang="en-US" dirty="0"/>
              <a:t>Modern Pagans are Different</a:t>
            </a:r>
          </a:p>
        </p:txBody>
      </p:sp>
      <p:sp>
        <p:nvSpPr>
          <p:cNvPr id="3" name="Content Placeholder 2">
            <a:extLst>
              <a:ext uri="{FF2B5EF4-FFF2-40B4-BE49-F238E27FC236}">
                <a16:creationId xmlns:a16="http://schemas.microsoft.com/office/drawing/2014/main" id="{16D8DD86-8612-7922-8A47-603EC8AC37A5}"/>
              </a:ext>
            </a:extLst>
          </p:cNvPr>
          <p:cNvSpPr>
            <a:spLocks noGrp="1"/>
          </p:cNvSpPr>
          <p:nvPr>
            <p:ph idx="1"/>
          </p:nvPr>
        </p:nvSpPr>
        <p:spPr/>
        <p:txBody>
          <a:bodyPr>
            <a:normAutofit/>
          </a:bodyPr>
          <a:lstStyle/>
          <a:p>
            <a:r>
              <a:rPr lang="en-NZ" sz="2800" dirty="0">
                <a:effectLst/>
                <a:latin typeface="+mj-lt"/>
                <a:ea typeface="Calibri" panose="020F0502020204030204" pitchFamily="34" charset="0"/>
              </a:rPr>
              <a:t>Lewis makes an identical suggestion in his “Modern Man and his Categories of Thought” (October 1946). </a:t>
            </a:r>
          </a:p>
          <a:p>
            <a:r>
              <a:rPr lang="en-NZ" sz="2800" dirty="0">
                <a:effectLst/>
                <a:latin typeface="+mj-lt"/>
                <a:ea typeface="Calibri" panose="020F0502020204030204" pitchFamily="34" charset="0"/>
              </a:rPr>
              <a:t>Written around the same time as “A Christmas Sermon for Pagans,” Lewis adds, “If they were Stoics, </a:t>
            </a:r>
            <a:r>
              <a:rPr lang="en-NZ" sz="2800" dirty="0" err="1">
                <a:effectLst/>
                <a:latin typeface="+mj-lt"/>
                <a:ea typeface="Calibri" panose="020F0502020204030204" pitchFamily="34" charset="0"/>
              </a:rPr>
              <a:t>Orphics</a:t>
            </a:r>
            <a:r>
              <a:rPr lang="en-NZ" sz="2800" dirty="0">
                <a:effectLst/>
                <a:latin typeface="+mj-lt"/>
                <a:ea typeface="Calibri" panose="020F0502020204030204" pitchFamily="34" charset="0"/>
              </a:rPr>
              <a:t>, </a:t>
            </a:r>
            <a:r>
              <a:rPr lang="en-NZ" sz="2800" dirty="0" err="1">
                <a:effectLst/>
                <a:latin typeface="+mj-lt"/>
                <a:ea typeface="Calibri" panose="020F0502020204030204" pitchFamily="34" charset="0"/>
              </a:rPr>
              <a:t>Mithraists</a:t>
            </a:r>
            <a:r>
              <a:rPr lang="en-NZ" sz="2800" dirty="0">
                <a:effectLst/>
                <a:latin typeface="+mj-lt"/>
                <a:ea typeface="Calibri" panose="020F0502020204030204" pitchFamily="34" charset="0"/>
              </a:rPr>
              <a:t>, or (better still) peasants worshipping the earth, our task might be easier. That is why I do not regard contemporary Paganisms (Theosophy, Anthroposophy, etc.) as a wholly bad symptom.”</a:t>
            </a:r>
            <a:endParaRPr lang="en-US" sz="2800" dirty="0">
              <a:effectLst/>
              <a:latin typeface="+mj-lt"/>
              <a:ea typeface="Calibri" panose="020F0502020204030204" pitchFamily="34" charset="0"/>
            </a:endParaRPr>
          </a:p>
        </p:txBody>
      </p:sp>
      <p:sp>
        <p:nvSpPr>
          <p:cNvPr id="4" name="Footer Placeholder 3">
            <a:extLst>
              <a:ext uri="{FF2B5EF4-FFF2-40B4-BE49-F238E27FC236}">
                <a16:creationId xmlns:a16="http://schemas.microsoft.com/office/drawing/2014/main" id="{1876F45B-257F-44EA-AAE2-40E5B69FC961}"/>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D2490DB3-1B9A-CFF1-03B6-9224FF49FD72}"/>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72AA40F8-FF6D-3A27-94E3-C63C61AE1C8D}"/>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167803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1" name="Rectangle 112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68AF02-BF3B-1AE3-23E2-CC072C087BB5}"/>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a:t>A Footnote on Pagan “Christs”</a:t>
            </a:r>
          </a:p>
        </p:txBody>
      </p:sp>
      <p:pic>
        <p:nvPicPr>
          <p:cNvPr id="11266" name="Picture 2" descr="Baldr | Myth and Folklore Wiki | Fandom">
            <a:extLst>
              <a:ext uri="{FF2B5EF4-FFF2-40B4-BE49-F238E27FC236}">
                <a16:creationId xmlns:a16="http://schemas.microsoft.com/office/drawing/2014/main" id="{A354DE1B-E9F1-3472-9DA9-8A453C62FA0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2011"/>
          <a:stretch>
            <a:fillRect/>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2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6D704D-3218-38DC-35F7-E8F3EC7FC58C}"/>
              </a:ext>
            </a:extLst>
          </p:cNvPr>
          <p:cNvSpPr>
            <a:spLocks noGrp="1"/>
          </p:cNvSpPr>
          <p:nvPr>
            <p:ph sz="half" idx="1"/>
          </p:nvPr>
        </p:nvSpPr>
        <p:spPr>
          <a:xfrm>
            <a:off x="5297762" y="2706624"/>
            <a:ext cx="6251110" cy="3483864"/>
          </a:xfrm>
        </p:spPr>
        <p:txBody>
          <a:bodyPr vert="horz" lIns="91440" tIns="45720" rIns="91440" bIns="45720" rtlCol="0">
            <a:noAutofit/>
          </a:bodyPr>
          <a:lstStyle/>
          <a:p>
            <a:r>
              <a:rPr lang="en-US" dirty="0"/>
              <a:t>Some claim that Christ’s incarnation, death, and resurrection bears a resemblance to the myths of Balder, Osiris, and other stories. Therefore, they claim, the Christian “myth” is no more valid than these other myths.</a:t>
            </a:r>
          </a:p>
          <a:p>
            <a:r>
              <a:rPr lang="en-US" dirty="0"/>
              <a:t>Lewis was willing to call the story of Christ a myth, but a myth that “really  happened.”</a:t>
            </a:r>
          </a:p>
        </p:txBody>
      </p:sp>
      <p:sp>
        <p:nvSpPr>
          <p:cNvPr id="5" name="Date Placeholder 4">
            <a:extLst>
              <a:ext uri="{FF2B5EF4-FFF2-40B4-BE49-F238E27FC236}">
                <a16:creationId xmlns:a16="http://schemas.microsoft.com/office/drawing/2014/main" id="{F72098EA-68EA-2072-7071-2241324926C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defRPr/>
            </a:pPr>
            <a:endParaRPr lang="en-US">
              <a:solidFill>
                <a:srgbClr val="FFFFFF"/>
              </a:solidFill>
              <a:latin typeface="Calibri" panose="020F0502020204030204"/>
            </a:endParaRPr>
          </a:p>
        </p:txBody>
      </p:sp>
      <p:sp>
        <p:nvSpPr>
          <p:cNvPr id="4" name="Footer Placeholder 3">
            <a:extLst>
              <a:ext uri="{FF2B5EF4-FFF2-40B4-BE49-F238E27FC236}">
                <a16:creationId xmlns:a16="http://schemas.microsoft.com/office/drawing/2014/main" id="{F80EB3B8-53F8-2A9E-2F30-DCFF288D7726}"/>
              </a:ext>
            </a:extLst>
          </p:cNvPr>
          <p:cNvSpPr>
            <a:spLocks noGrp="1"/>
          </p:cNvSpPr>
          <p:nvPr>
            <p:ph type="ftr" sz="quarter" idx="11"/>
          </p:nvPr>
        </p:nvSpPr>
        <p:spPr>
          <a:xfrm>
            <a:off x="5297762" y="6356350"/>
            <a:ext cx="4114800" cy="365125"/>
          </a:xfrm>
        </p:spPr>
        <p:txBody>
          <a:bodyPr vert="horz" lIns="91440" tIns="45720" rIns="91440" bIns="45720" rtlCol="0" anchor="ctr">
            <a:normAutofit/>
          </a:bodyPr>
          <a:lstStyle/>
          <a:p>
            <a:pPr algn="l">
              <a:defRPr/>
            </a:pPr>
            <a:endParaRPr lang="en-US" sz="1200"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2D1CBC9-D6B1-A8F8-E2DE-7E9AE9AF4C9E}"/>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a:spcAft>
                <a:spcPts val="600"/>
              </a:spcAft>
              <a:defRPr/>
            </a:pPr>
            <a:fld id="{3A98EE3D-8CD1-4C3F-BD1C-C98C9596463C}" type="slidenum">
              <a:rPr lang="en-US" smtClean="0">
                <a:solidFill>
                  <a:prstClr val="black">
                    <a:tint val="75000"/>
                  </a:prstClr>
                </a:solidFill>
                <a:latin typeface="Calibri" panose="020F0502020204030204"/>
              </a:rPr>
              <a:pPr>
                <a:spcAft>
                  <a:spcPts val="600"/>
                </a:spcAft>
                <a:defRPr/>
              </a:pPr>
              <a:t>14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59410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AF02-BF3B-1AE3-23E2-CC072C087BB5}"/>
              </a:ext>
            </a:extLst>
          </p:cNvPr>
          <p:cNvSpPr>
            <a:spLocks noGrp="1"/>
          </p:cNvSpPr>
          <p:nvPr>
            <p:ph type="title"/>
          </p:nvPr>
        </p:nvSpPr>
        <p:spPr>
          <a:xfrm>
            <a:off x="1097280" y="286603"/>
            <a:ext cx="10058400" cy="1450757"/>
          </a:xfrm>
        </p:spPr>
        <p:txBody>
          <a:bodyPr anchor="b">
            <a:normAutofit/>
          </a:bodyPr>
          <a:lstStyle/>
          <a:p>
            <a:r>
              <a:rPr lang="en-US" dirty="0"/>
              <a:t>A Footnote on Pagan “Christs”</a:t>
            </a:r>
          </a:p>
        </p:txBody>
      </p:sp>
      <p:sp>
        <p:nvSpPr>
          <p:cNvPr id="3" name="Content Placeholder 2">
            <a:extLst>
              <a:ext uri="{FF2B5EF4-FFF2-40B4-BE49-F238E27FC236}">
                <a16:creationId xmlns:a16="http://schemas.microsoft.com/office/drawing/2014/main" id="{D76D704D-3218-38DC-35F7-E8F3EC7FC58C}"/>
              </a:ext>
            </a:extLst>
          </p:cNvPr>
          <p:cNvSpPr>
            <a:spLocks noGrp="1"/>
          </p:cNvSpPr>
          <p:nvPr>
            <p:ph sz="half" idx="1"/>
          </p:nvPr>
        </p:nvSpPr>
        <p:spPr>
          <a:xfrm>
            <a:off x="1188720" y="2120900"/>
            <a:ext cx="4639736" cy="3748193"/>
          </a:xfrm>
        </p:spPr>
        <p:txBody>
          <a:bodyPr>
            <a:noAutofit/>
          </a:bodyPr>
          <a:lstStyle/>
          <a:p>
            <a:r>
              <a:rPr lang="en-US" sz="2600" dirty="0"/>
              <a:t>He also wrote, “We must not be nervous about ‘parallels’ and ‘Pagan Christ’: they ought to be there—it would be a stumbling block if they weren’t.”</a:t>
            </a:r>
          </a:p>
          <a:p>
            <a:r>
              <a:rPr lang="en-US" sz="2600" dirty="0"/>
              <a:t>And, in </a:t>
            </a:r>
            <a:r>
              <a:rPr lang="en-US" sz="2600" i="1" dirty="0"/>
              <a:t>Miracles</a:t>
            </a:r>
            <a:r>
              <a:rPr lang="en-US" sz="2600" dirty="0"/>
              <a:t>, he called myth “a real though unfocused gleam of divine truth falling on human imagination.”</a:t>
            </a:r>
          </a:p>
        </p:txBody>
      </p:sp>
      <p:pic>
        <p:nvPicPr>
          <p:cNvPr id="1026" name="Picture 2" descr="The Time of Myths - TV Tropes">
            <a:extLst>
              <a:ext uri="{FF2B5EF4-FFF2-40B4-BE49-F238E27FC236}">
                <a16:creationId xmlns:a16="http://schemas.microsoft.com/office/drawing/2014/main" id="{4AA64F7D-09F9-0EB2-28DF-A31E30F4E3E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7701" r="15906" b="1"/>
          <a:stretch/>
        </p:blipFill>
        <p:spPr bwMode="auto">
          <a:xfrm>
            <a:off x="6515944" y="2120900"/>
            <a:ext cx="4639736" cy="3748194"/>
          </a:xfrm>
          <a:prstGeom prst="rect">
            <a:avLst/>
          </a:prstGeom>
          <a:solidFill>
            <a:srgbClr val="FFFFFF"/>
          </a:solidFill>
        </p:spPr>
      </p:pic>
      <p:sp>
        <p:nvSpPr>
          <p:cNvPr id="5" name="Date Placeholder 4">
            <a:extLst>
              <a:ext uri="{FF2B5EF4-FFF2-40B4-BE49-F238E27FC236}">
                <a16:creationId xmlns:a16="http://schemas.microsoft.com/office/drawing/2014/main" id="{F72098EA-68EA-2072-7071-2241324926C2}"/>
              </a:ext>
            </a:extLst>
          </p:cNvPr>
          <p:cNvSpPr>
            <a:spLocks noGrp="1"/>
          </p:cNvSpPr>
          <p:nvPr>
            <p:ph type="dt" sz="half" idx="10"/>
          </p:nvPr>
        </p:nvSpPr>
        <p:spPr>
          <a:xfrm>
            <a:off x="8218426" y="6446838"/>
            <a:ext cx="2584850" cy="365125"/>
          </a:xfrm>
        </p:spPr>
        <p:txBody>
          <a:bodyPr anchor="ctr">
            <a:normAutofit/>
          </a:bodyPr>
          <a:lstStyle/>
          <a:p>
            <a:pPr>
              <a:spcAft>
                <a:spcPts val="600"/>
              </a:spcAft>
            </a:pPr>
            <a:endParaRPr lang="en-US" dirty="0"/>
          </a:p>
        </p:txBody>
      </p:sp>
      <p:sp>
        <p:nvSpPr>
          <p:cNvPr id="4" name="Footer Placeholder 3">
            <a:extLst>
              <a:ext uri="{FF2B5EF4-FFF2-40B4-BE49-F238E27FC236}">
                <a16:creationId xmlns:a16="http://schemas.microsoft.com/office/drawing/2014/main" id="{F80EB3B8-53F8-2A9E-2F30-DCFF288D7726}"/>
              </a:ext>
            </a:extLst>
          </p:cNvPr>
          <p:cNvSpPr>
            <a:spLocks noGrp="1"/>
          </p:cNvSpPr>
          <p:nvPr>
            <p:ph type="ftr" sz="quarter" idx="11"/>
          </p:nvPr>
        </p:nvSpPr>
        <p:spPr>
          <a:xfrm>
            <a:off x="1097279" y="6446838"/>
            <a:ext cx="6818262" cy="365125"/>
          </a:xfrm>
        </p:spPr>
        <p:txBody>
          <a:bodyPr anchor="ctr">
            <a:normAutofit/>
          </a:bodyPr>
          <a:lstStyle/>
          <a:p>
            <a:pPr>
              <a:spcAft>
                <a:spcPts val="600"/>
              </a:spcAft>
            </a:pPr>
            <a:endParaRPr lang="en-US" dirty="0"/>
          </a:p>
        </p:txBody>
      </p:sp>
      <p:sp>
        <p:nvSpPr>
          <p:cNvPr id="6" name="Slide Number Placeholder 5">
            <a:extLst>
              <a:ext uri="{FF2B5EF4-FFF2-40B4-BE49-F238E27FC236}">
                <a16:creationId xmlns:a16="http://schemas.microsoft.com/office/drawing/2014/main" id="{F2D1CBC9-D6B1-A8F8-E2DE-7E9AE9AF4C9E}"/>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15</a:t>
            </a:fld>
            <a:endParaRPr lang="en-US"/>
          </a:p>
        </p:txBody>
      </p:sp>
    </p:spTree>
    <p:extLst>
      <p:ext uri="{BB962C8B-B14F-4D97-AF65-F5344CB8AC3E}">
        <p14:creationId xmlns:p14="http://schemas.microsoft.com/office/powerpoint/2010/main" val="46343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EDA3AC0-074A-49C4-9F44-018134387BD9}"/>
              </a:ext>
            </a:extLst>
          </p:cNvPr>
          <p:cNvPicPr>
            <a:picLocks noGrp="1" noChangeAspect="1"/>
          </p:cNvPicPr>
          <p:nvPr>
            <p:ph idx="1"/>
          </p:nvPr>
        </p:nvPicPr>
        <p:blipFill rotWithShape="1">
          <a:blip r:embed="rId3"/>
          <a:srcRect t="10511" r="3" b="4558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7C17940E-328E-D793-2045-0872561A77A3}"/>
              </a:ext>
            </a:extLst>
          </p:cNvPr>
          <p:cNvSpPr txBox="1"/>
          <p:nvPr/>
        </p:nvSpPr>
        <p:spPr>
          <a:xfrm>
            <a:off x="8604354" y="689548"/>
            <a:ext cx="2908092" cy="461665"/>
          </a:xfrm>
          <a:prstGeom prst="rect">
            <a:avLst/>
          </a:prstGeom>
          <a:noFill/>
        </p:spPr>
        <p:txBody>
          <a:bodyPr wrap="square" rtlCol="0">
            <a:spAutoFit/>
          </a:bodyPr>
          <a:lstStyle/>
          <a:p>
            <a:pPr algn="ctr"/>
            <a:r>
              <a:rPr lang="en-US" sz="2400" i="1" dirty="0"/>
              <a:t>Life </a:t>
            </a:r>
            <a:r>
              <a:rPr lang="en-US" sz="2400" dirty="0"/>
              <a:t>magazine, 1946</a:t>
            </a:r>
          </a:p>
        </p:txBody>
      </p:sp>
    </p:spTree>
    <p:extLst>
      <p:ext uri="{BB962C8B-B14F-4D97-AF65-F5344CB8AC3E}">
        <p14:creationId xmlns:p14="http://schemas.microsoft.com/office/powerpoint/2010/main" val="2394995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8DD53-F761-EA1D-A8FA-D7EDAEE54220}"/>
              </a:ext>
            </a:extLst>
          </p:cNvPr>
          <p:cNvSpPr>
            <a:spLocks noGrp="1"/>
          </p:cNvSpPr>
          <p:nvPr>
            <p:ph type="title"/>
          </p:nvPr>
        </p:nvSpPr>
        <p:spPr>
          <a:xfrm>
            <a:off x="1097280" y="286603"/>
            <a:ext cx="10058400" cy="1450757"/>
          </a:xfrm>
        </p:spPr>
        <p:txBody>
          <a:bodyPr anchor="b">
            <a:normAutofit/>
          </a:bodyPr>
          <a:lstStyle/>
          <a:p>
            <a:r>
              <a:rPr lang="en-US" dirty="0"/>
              <a:t>An Aside: The  Quotable C. S. Lewis</a:t>
            </a:r>
          </a:p>
        </p:txBody>
      </p:sp>
      <p:sp>
        <p:nvSpPr>
          <p:cNvPr id="3" name="Content Placeholder 2">
            <a:extLst>
              <a:ext uri="{FF2B5EF4-FFF2-40B4-BE49-F238E27FC236}">
                <a16:creationId xmlns:a16="http://schemas.microsoft.com/office/drawing/2014/main" id="{76E2CB67-54AC-A719-38A6-CE1F0371412C}"/>
              </a:ext>
            </a:extLst>
          </p:cNvPr>
          <p:cNvSpPr>
            <a:spLocks noGrp="1"/>
          </p:cNvSpPr>
          <p:nvPr>
            <p:ph sz="half" idx="1"/>
          </p:nvPr>
        </p:nvSpPr>
        <p:spPr>
          <a:xfrm>
            <a:off x="1188720" y="2120900"/>
            <a:ext cx="5601824" cy="3748193"/>
          </a:xfrm>
        </p:spPr>
        <p:txBody>
          <a:bodyPr>
            <a:noAutofit/>
          </a:bodyPr>
          <a:lstStyle/>
          <a:p>
            <a:pPr>
              <a:lnSpc>
                <a:spcPct val="90000"/>
              </a:lnSpc>
            </a:pPr>
            <a:r>
              <a:rPr lang="en-US" sz="2400" dirty="0">
                <a:effectLst/>
              </a:rPr>
              <a:t>“A ‘Heathen’ meant a man who lived out on the heath, out in the wilds. A ‘Pagan’ meant a man who lived in a </a:t>
            </a:r>
            <a:r>
              <a:rPr lang="en-US" sz="2400" i="1" dirty="0" err="1">
                <a:effectLst/>
              </a:rPr>
              <a:t>Pagus</a:t>
            </a:r>
            <a:r>
              <a:rPr lang="en-US" sz="2400" dirty="0">
                <a:effectLst/>
              </a:rPr>
              <a:t> or small village. Both words, in fact, meant a </a:t>
            </a:r>
            <a:r>
              <a:rPr lang="en-US" sz="2400" dirty="0"/>
              <a:t>‘</a:t>
            </a:r>
            <a:r>
              <a:rPr lang="en-US" sz="2400" dirty="0">
                <a:effectLst/>
              </a:rPr>
              <a:t>rustic’ or ‘yokel.’ ”</a:t>
            </a:r>
          </a:p>
          <a:p>
            <a:pPr>
              <a:lnSpc>
                <a:spcPct val="90000"/>
              </a:lnSpc>
            </a:pPr>
            <a:r>
              <a:rPr lang="en-US" sz="2400" dirty="0">
                <a:effectLst/>
              </a:rPr>
              <a:t>“When [the heathen] asked himself what was wrong with the world he did not immediately reply, ‘the social system,’ or ‘our allies,’ or ‘education.’ It occurred to him that he himself might be one of the things that was wrong with the world. He knew he had sinned.”</a:t>
            </a:r>
            <a:endParaRPr lang="en-US" sz="2400" dirty="0"/>
          </a:p>
        </p:txBody>
      </p:sp>
      <p:pic>
        <p:nvPicPr>
          <p:cNvPr id="1026" name="Picture 2" descr="The Quotable Lewis: Root, Jerry, Martindale, Wayne: 9780842351157: Books -  Amazon.ca">
            <a:extLst>
              <a:ext uri="{FF2B5EF4-FFF2-40B4-BE49-F238E27FC236}">
                <a16:creationId xmlns:a16="http://schemas.microsoft.com/office/drawing/2014/main" id="{77CC0022-E4B8-32D9-0073-DF71DD96534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p:blipFill>
        <p:spPr bwMode="auto">
          <a:xfrm>
            <a:off x="7570797" y="2120900"/>
            <a:ext cx="2530030" cy="3748194"/>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38C6B3FB-828C-FBB8-FF47-A06F21FF33A4}"/>
              </a:ext>
            </a:extLst>
          </p:cNvPr>
          <p:cNvSpPr>
            <a:spLocks noGrp="1"/>
          </p:cNvSpPr>
          <p:nvPr>
            <p:ph type="dt" sz="half" idx="10"/>
          </p:nvPr>
        </p:nvSpPr>
        <p:spPr>
          <a:xfrm>
            <a:off x="8218426" y="6446838"/>
            <a:ext cx="2584850" cy="365125"/>
          </a:xfrm>
        </p:spPr>
        <p:txBody>
          <a:bodyPr anchor="ctr">
            <a:normAutofit/>
          </a:bodyPr>
          <a:lstStyle/>
          <a:p>
            <a:pPr>
              <a:spcAft>
                <a:spcPts val="600"/>
              </a:spcAft>
            </a:pPr>
            <a:endParaRPr lang="en-US" dirty="0"/>
          </a:p>
        </p:txBody>
      </p:sp>
      <p:sp>
        <p:nvSpPr>
          <p:cNvPr id="4" name="Footer Placeholder 3">
            <a:extLst>
              <a:ext uri="{FF2B5EF4-FFF2-40B4-BE49-F238E27FC236}">
                <a16:creationId xmlns:a16="http://schemas.microsoft.com/office/drawing/2014/main" id="{0A9488DB-6BCA-2677-99A2-7C4D359C06B8}"/>
              </a:ext>
            </a:extLst>
          </p:cNvPr>
          <p:cNvSpPr>
            <a:spLocks noGrp="1"/>
          </p:cNvSpPr>
          <p:nvPr>
            <p:ph type="ftr" sz="quarter" idx="11"/>
          </p:nvPr>
        </p:nvSpPr>
        <p:spPr>
          <a:xfrm>
            <a:off x="1097279" y="6446838"/>
            <a:ext cx="6818262" cy="365125"/>
          </a:xfrm>
        </p:spPr>
        <p:txBody>
          <a:bodyPr anchor="ctr">
            <a:normAutofit/>
          </a:bodyPr>
          <a:lstStyle/>
          <a:p>
            <a:pPr>
              <a:spcAft>
                <a:spcPts val="600"/>
              </a:spcAft>
            </a:pPr>
            <a:endParaRPr lang="en-US" dirty="0"/>
          </a:p>
        </p:txBody>
      </p:sp>
      <p:sp>
        <p:nvSpPr>
          <p:cNvPr id="6" name="Slide Number Placeholder 5">
            <a:extLst>
              <a:ext uri="{FF2B5EF4-FFF2-40B4-BE49-F238E27FC236}">
                <a16:creationId xmlns:a16="http://schemas.microsoft.com/office/drawing/2014/main" id="{F6A989D1-CF46-A72C-44E9-C1A959945BE2}"/>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17</a:t>
            </a:fld>
            <a:endParaRPr lang="en-US"/>
          </a:p>
        </p:txBody>
      </p:sp>
    </p:spTree>
    <p:extLst>
      <p:ext uri="{BB962C8B-B14F-4D97-AF65-F5344CB8AC3E}">
        <p14:creationId xmlns:p14="http://schemas.microsoft.com/office/powerpoint/2010/main" val="372853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94857-7A28-4772-BD30-B4A5084AA032}"/>
              </a:ext>
            </a:extLst>
          </p:cNvPr>
          <p:cNvSpPr>
            <a:spLocks noGrp="1"/>
          </p:cNvSpPr>
          <p:nvPr>
            <p:ph type="title"/>
          </p:nvPr>
        </p:nvSpPr>
        <p:spPr/>
        <p:txBody>
          <a:bodyPr/>
          <a:lstStyle/>
          <a:p>
            <a:pPr algn="ctr"/>
            <a:r>
              <a:rPr lang="en-US" dirty="0"/>
              <a:t>Three Kinds of People in </a:t>
            </a:r>
            <a:br>
              <a:rPr lang="en-US" dirty="0"/>
            </a:br>
            <a:r>
              <a:rPr lang="en-US" dirty="0"/>
              <a:t>“A Christmas Sermon for Pagans”</a:t>
            </a:r>
          </a:p>
        </p:txBody>
      </p:sp>
      <p:sp>
        <p:nvSpPr>
          <p:cNvPr id="3" name="Content Placeholder 2">
            <a:extLst>
              <a:ext uri="{FF2B5EF4-FFF2-40B4-BE49-F238E27FC236}">
                <a16:creationId xmlns:a16="http://schemas.microsoft.com/office/drawing/2014/main" id="{41A408CB-C152-4BD0-AD28-4530375E87C0}"/>
              </a:ext>
            </a:extLst>
          </p:cNvPr>
          <p:cNvSpPr>
            <a:spLocks noGrp="1"/>
          </p:cNvSpPr>
          <p:nvPr>
            <p:ph idx="1"/>
          </p:nvPr>
        </p:nvSpPr>
        <p:spPr>
          <a:xfrm>
            <a:off x="1188720" y="2313432"/>
            <a:ext cx="10683490" cy="3670837"/>
          </a:xfrm>
        </p:spPr>
        <p:txBody>
          <a:bodyPr>
            <a:noAutofit/>
          </a:bodyPr>
          <a:lstStyle/>
          <a:p>
            <a:pPr marL="0" indent="0">
              <a:buNone/>
            </a:pPr>
            <a:r>
              <a:rPr lang="en-US" sz="2800" dirty="0"/>
              <a:t>(1) Those who are sick and don’t know it (the post-Christians). </a:t>
            </a:r>
          </a:p>
          <a:p>
            <a:pPr marL="0" indent="0">
              <a:buNone/>
            </a:pPr>
            <a:r>
              <a:rPr lang="en-US" sz="2800" dirty="0"/>
              <a:t>(2) Those who are sick and know it (Pagans).</a:t>
            </a:r>
          </a:p>
          <a:p>
            <a:pPr marL="0" indent="0">
              <a:buNone/>
            </a:pPr>
            <a:r>
              <a:rPr lang="en-US" sz="2800" dirty="0"/>
              <a:t>(3) Those who have found the cure. And if you start in the first class you must go through the second to reach the third. For (in a sense) all that Christianity adds to Paganism is the cure. </a:t>
            </a:r>
          </a:p>
          <a:p>
            <a:pPr marL="0" indent="0">
              <a:buNone/>
            </a:pPr>
            <a:r>
              <a:rPr lang="en-US" sz="2800" dirty="0"/>
              <a:t>D. T. Niles: one beggar telling …</a:t>
            </a:r>
          </a:p>
        </p:txBody>
      </p:sp>
    </p:spTree>
    <p:extLst>
      <p:ext uri="{BB962C8B-B14F-4D97-AF65-F5344CB8AC3E}">
        <p14:creationId xmlns:p14="http://schemas.microsoft.com/office/powerpoint/2010/main" val="84423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94857-7A28-4772-BD30-B4A5084AA032}"/>
              </a:ext>
            </a:extLst>
          </p:cNvPr>
          <p:cNvSpPr>
            <a:spLocks noGrp="1"/>
          </p:cNvSpPr>
          <p:nvPr>
            <p:ph type="title"/>
          </p:nvPr>
        </p:nvSpPr>
        <p:spPr/>
        <p:txBody>
          <a:bodyPr/>
          <a:lstStyle/>
          <a:p>
            <a:pPr algn="ctr"/>
            <a:r>
              <a:rPr lang="en-US" dirty="0"/>
              <a:t>Three Kinds of People in </a:t>
            </a:r>
            <a:br>
              <a:rPr lang="en-US" dirty="0"/>
            </a:br>
            <a:r>
              <a:rPr lang="en-US" dirty="0"/>
              <a:t>“A Christmas Sermon for Pagans”</a:t>
            </a:r>
          </a:p>
        </p:txBody>
      </p:sp>
      <p:sp>
        <p:nvSpPr>
          <p:cNvPr id="3" name="Content Placeholder 2">
            <a:extLst>
              <a:ext uri="{FF2B5EF4-FFF2-40B4-BE49-F238E27FC236}">
                <a16:creationId xmlns:a16="http://schemas.microsoft.com/office/drawing/2014/main" id="{41A408CB-C152-4BD0-AD28-4530375E87C0}"/>
              </a:ext>
            </a:extLst>
          </p:cNvPr>
          <p:cNvSpPr>
            <a:spLocks noGrp="1"/>
          </p:cNvSpPr>
          <p:nvPr>
            <p:ph sz="half" idx="1"/>
          </p:nvPr>
        </p:nvSpPr>
        <p:spPr/>
        <p:txBody>
          <a:bodyPr>
            <a:noAutofit/>
          </a:bodyPr>
          <a:lstStyle/>
          <a:p>
            <a:r>
              <a:rPr lang="en-US" sz="2400" dirty="0"/>
              <a:t>“We have to convince our hearers of the unwelcome diagnosis before we can expect them to welcome the news of the remedy.” (“God in the Dock,” 244)</a:t>
            </a:r>
          </a:p>
          <a:p>
            <a:r>
              <a:rPr lang="en-US" sz="2400" dirty="0"/>
              <a:t>“Knowledge of broken law precedes all other religious experiences.” (Heading to Chapter I, </a:t>
            </a:r>
            <a:r>
              <a:rPr lang="en-US" sz="2400" i="1" dirty="0"/>
              <a:t>Regress</a:t>
            </a:r>
            <a:r>
              <a:rPr lang="en-US" sz="2400" dirty="0"/>
              <a:t>, 1933)</a:t>
            </a:r>
          </a:p>
          <a:p>
            <a:r>
              <a:rPr lang="en-US" sz="2400" dirty="0"/>
              <a:t>Don’t talk about sin but about broken promises, tension in a relationship, fudging the truth, etc.</a:t>
            </a:r>
          </a:p>
        </p:txBody>
      </p:sp>
      <p:pic>
        <p:nvPicPr>
          <p:cNvPr id="2050" name="Picture 2" descr="One in seven medical diagnosis incorrect - UQ News - The University of  Queensland, Australia">
            <a:extLst>
              <a:ext uri="{FF2B5EF4-FFF2-40B4-BE49-F238E27FC236}">
                <a16:creationId xmlns:a16="http://schemas.microsoft.com/office/drawing/2014/main" id="{25476591-162F-1882-7E54-9C2D15D08D5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16688" y="2448719"/>
            <a:ext cx="4638675" cy="3092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43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 blackboard, beverage, alcohol&#10;&#10;Description automatically generated">
            <a:extLst>
              <a:ext uri="{FF2B5EF4-FFF2-40B4-BE49-F238E27FC236}">
                <a16:creationId xmlns:a16="http://schemas.microsoft.com/office/drawing/2014/main" id="{28BC0ADA-3E8E-4906-8E8A-B92B4D7C3EA0}"/>
              </a:ext>
            </a:extLst>
          </p:cNvPr>
          <p:cNvPicPr>
            <a:picLocks noChangeAspect="1"/>
          </p:cNvPicPr>
          <p:nvPr/>
        </p:nvPicPr>
        <p:blipFill rotWithShape="1">
          <a:blip r:embed="rId2"/>
          <a:srcRect t="23256" r="2" b="21929"/>
          <a:stretch>
            <a:fillRect/>
          </a:stretch>
        </p:blipFill>
        <p:spPr>
          <a:xfrm>
            <a:off x="20" y="10"/>
            <a:ext cx="4003019" cy="3388883"/>
          </a:xfrm>
          <a:prstGeom prst="rect">
            <a:avLst/>
          </a:prstGeom>
        </p:spPr>
      </p:pic>
      <p:pic>
        <p:nvPicPr>
          <p:cNvPr id="7" name="Picture 6" descr="A cover of a book&#10;&#10;Description automatically generated with medium confidence">
            <a:extLst>
              <a:ext uri="{FF2B5EF4-FFF2-40B4-BE49-F238E27FC236}">
                <a16:creationId xmlns:a16="http://schemas.microsoft.com/office/drawing/2014/main" id="{305B5E08-A1BB-4429-A5CB-5D55DFFA1E8A}"/>
              </a:ext>
            </a:extLst>
          </p:cNvPr>
          <p:cNvPicPr>
            <a:picLocks noChangeAspect="1"/>
          </p:cNvPicPr>
          <p:nvPr/>
        </p:nvPicPr>
        <p:blipFill rotWithShape="1">
          <a:blip r:embed="rId3"/>
          <a:srcRect t="22483" r="2" b="22067"/>
          <a:stretch>
            <a:fillRect/>
          </a:stretch>
        </p:blipFill>
        <p:spPr>
          <a:xfrm>
            <a:off x="20" y="3469102"/>
            <a:ext cx="4003019" cy="3388893"/>
          </a:xfrm>
          <a:prstGeom prst="rect">
            <a:avLst/>
          </a:prstGeom>
        </p:spPr>
      </p:pic>
      <p:pic>
        <p:nvPicPr>
          <p:cNvPr id="12" name="Picture 11">
            <a:extLst>
              <a:ext uri="{FF2B5EF4-FFF2-40B4-BE49-F238E27FC236}">
                <a16:creationId xmlns:a16="http://schemas.microsoft.com/office/drawing/2014/main" id="{3F696A67-B7B9-49FC-AF65-26D3A5F5D5D5}"/>
              </a:ext>
            </a:extLst>
          </p:cNvPr>
          <p:cNvPicPr>
            <a:picLocks noChangeAspect="1"/>
          </p:cNvPicPr>
          <p:nvPr/>
        </p:nvPicPr>
        <p:blipFill rotWithShape="1">
          <a:blip r:embed="rId4"/>
          <a:srcRect l="5739" r="3866"/>
          <a:stretch>
            <a:fillRect/>
          </a:stretch>
        </p:blipFill>
        <p:spPr>
          <a:xfrm>
            <a:off x="4094479" y="10"/>
            <a:ext cx="4014047" cy="6857990"/>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C9E0BB1B-F9D7-4B08-8196-3474D0BB4B81}"/>
              </a:ext>
            </a:extLst>
          </p:cNvPr>
          <p:cNvPicPr>
            <a:picLocks noChangeAspect="1"/>
          </p:cNvPicPr>
          <p:nvPr/>
        </p:nvPicPr>
        <p:blipFill rotWithShape="1">
          <a:blip r:embed="rId5"/>
          <a:srcRect t="18712" r="1" b="25296"/>
          <a:stretch>
            <a:fillRect/>
          </a:stretch>
        </p:blipFill>
        <p:spPr>
          <a:xfrm>
            <a:off x="8188960" y="10"/>
            <a:ext cx="4003039" cy="3383270"/>
          </a:xfrm>
          <a:prstGeom prst="rect">
            <a:avLst/>
          </a:prstGeom>
        </p:spPr>
      </p:pic>
      <p:pic>
        <p:nvPicPr>
          <p:cNvPr id="11" name="Picture 10" descr="A stained glass window&#10;&#10;Description automatically generated with low confidence">
            <a:extLst>
              <a:ext uri="{FF2B5EF4-FFF2-40B4-BE49-F238E27FC236}">
                <a16:creationId xmlns:a16="http://schemas.microsoft.com/office/drawing/2014/main" id="{573E96F3-1EAC-41DE-B876-4BD0B24E0D7D}"/>
              </a:ext>
            </a:extLst>
          </p:cNvPr>
          <p:cNvPicPr>
            <a:picLocks noChangeAspect="1"/>
          </p:cNvPicPr>
          <p:nvPr/>
        </p:nvPicPr>
        <p:blipFill rotWithShape="1">
          <a:blip r:embed="rId6"/>
          <a:srcRect t="12603" b="39009"/>
          <a:stretch>
            <a:fillRect/>
          </a:stretch>
        </p:blipFill>
        <p:spPr>
          <a:xfrm>
            <a:off x="8199966" y="3469102"/>
            <a:ext cx="3992034" cy="3388893"/>
          </a:xfrm>
          <a:prstGeom prst="rect">
            <a:avLst/>
          </a:prstGeom>
        </p:spPr>
      </p:pic>
    </p:spTree>
    <p:extLst>
      <p:ext uri="{BB962C8B-B14F-4D97-AF65-F5344CB8AC3E}">
        <p14:creationId xmlns:p14="http://schemas.microsoft.com/office/powerpoint/2010/main" val="2750232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D78EC-F167-CE14-5A06-AC73072CD03E}"/>
              </a:ext>
            </a:extLst>
          </p:cNvPr>
          <p:cNvSpPr>
            <a:spLocks noGrp="1"/>
          </p:cNvSpPr>
          <p:nvPr>
            <p:ph type="title"/>
          </p:nvPr>
        </p:nvSpPr>
        <p:spPr/>
        <p:txBody>
          <a:bodyPr/>
          <a:lstStyle/>
          <a:p>
            <a:r>
              <a:rPr lang="en-US" dirty="0"/>
              <a:t>“Modern Theology and Biblical Criticism”</a:t>
            </a:r>
          </a:p>
        </p:txBody>
      </p:sp>
      <p:sp>
        <p:nvSpPr>
          <p:cNvPr id="5" name="Content Placeholder 4">
            <a:extLst>
              <a:ext uri="{FF2B5EF4-FFF2-40B4-BE49-F238E27FC236}">
                <a16:creationId xmlns:a16="http://schemas.microsoft.com/office/drawing/2014/main" id="{D43464CA-D112-63E4-A36F-C606520FAF1B}"/>
              </a:ext>
            </a:extLst>
          </p:cNvPr>
          <p:cNvSpPr>
            <a:spLocks noGrp="1"/>
          </p:cNvSpPr>
          <p:nvPr>
            <p:ph idx="1"/>
          </p:nvPr>
        </p:nvSpPr>
        <p:spPr/>
        <p:txBody>
          <a:bodyPr>
            <a:normAutofit lnSpcReduction="10000"/>
          </a:bodyPr>
          <a:lstStyle/>
          <a:p>
            <a:pPr marL="274320" indent="-274320" eaLnBrk="1" fontAlgn="auto" hangingPunct="1">
              <a:spcAft>
                <a:spcPts val="0"/>
              </a:spcAft>
              <a:buFont typeface="Wingdings 2"/>
              <a:buChar char=""/>
              <a:defRPr/>
            </a:pPr>
            <a:r>
              <a:rPr lang="en-US" dirty="0"/>
              <a:t>In 1958, Alec R. Vidler published a book called </a:t>
            </a:r>
            <a:r>
              <a:rPr lang="en-US" i="1" dirty="0"/>
              <a:t>Windsor Sermons</a:t>
            </a:r>
            <a:r>
              <a:rPr lang="en-US" dirty="0"/>
              <a:t>. Fr. Alec Vidler was a noted liberal scholar and Dean of King’s College, Cambridge. One day Lewis was conversing with the Principal of Westcott House, Cambridge, later the Bishop of Edinburgh, The Rt. Rev. Kenneth Carey. </a:t>
            </a:r>
          </a:p>
          <a:p>
            <a:pPr marL="274320" indent="-274320" eaLnBrk="1" fontAlgn="auto" hangingPunct="1">
              <a:spcAft>
                <a:spcPts val="0"/>
              </a:spcAft>
              <a:buFont typeface="Wingdings 2"/>
              <a:buChar char=""/>
              <a:defRPr/>
            </a:pPr>
            <a:r>
              <a:rPr lang="en-US" dirty="0"/>
              <a:t>After reading part of one of Vidler’s sermons in </a:t>
            </a:r>
            <a:r>
              <a:rPr lang="en-US" i="1" dirty="0"/>
              <a:t>Windsor Sermons</a:t>
            </a:r>
            <a:r>
              <a:rPr lang="en-US" dirty="0"/>
              <a:t>, entitled “The Sign at Cana,” Carey asked Lewis what he thought about it. Lewis “expressed himself very freely about the sermon and said that he thought that it was quite incredible that we should have had to wait nearly 2000 years to be told by a theologian called Vidler that what the Church has always regarded as a miracle was, in fact, a parable!”</a:t>
            </a:r>
          </a:p>
        </p:txBody>
      </p:sp>
    </p:spTree>
    <p:extLst>
      <p:ext uri="{BB962C8B-B14F-4D97-AF65-F5344CB8AC3E}">
        <p14:creationId xmlns:p14="http://schemas.microsoft.com/office/powerpoint/2010/main" val="292044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2865AFE0-5888-3955-A914-E99A8329CCB3}"/>
              </a:ext>
            </a:extLst>
          </p:cNvPr>
          <p:cNvSpPr>
            <a:spLocks noGrp="1"/>
          </p:cNvSpPr>
          <p:nvPr>
            <p:ph type="title"/>
          </p:nvPr>
        </p:nvSpPr>
        <p:spPr/>
        <p:txBody>
          <a:bodyPr/>
          <a:lstStyle/>
          <a:p>
            <a:pPr eaLnBrk="1" hangingPunct="1"/>
            <a:endParaRPr lang="en-US" altLang="en-US">
              <a:solidFill>
                <a:srgbClr val="7B9899"/>
              </a:solidFill>
            </a:endParaRPr>
          </a:p>
        </p:txBody>
      </p:sp>
      <p:pic>
        <p:nvPicPr>
          <p:cNvPr id="15363" name="Content Placeholder 3" descr="WindsorSermons.jpg">
            <a:extLst>
              <a:ext uri="{FF2B5EF4-FFF2-40B4-BE49-F238E27FC236}">
                <a16:creationId xmlns:a16="http://schemas.microsoft.com/office/drawing/2014/main" id="{04F3F8E6-CA69-319E-E1F8-B6D64710B40D}"/>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597639" y="0"/>
            <a:ext cx="4582328" cy="68580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2D31B-E277-F33F-A11F-BEEDA3E35E60}"/>
              </a:ext>
            </a:extLst>
          </p:cNvPr>
          <p:cNvSpPr>
            <a:spLocks noGrp="1"/>
          </p:cNvSpPr>
          <p:nvPr>
            <p:ph type="title"/>
          </p:nvPr>
        </p:nvSpPr>
        <p:spPr/>
        <p:txBody>
          <a:bodyPr/>
          <a:lstStyle/>
          <a:p>
            <a:pPr>
              <a:defRPr/>
            </a:pPr>
            <a:endParaRPr lang="en-US"/>
          </a:p>
        </p:txBody>
      </p:sp>
      <p:sp>
        <p:nvSpPr>
          <p:cNvPr id="10243" name="Content Placeholder 2">
            <a:extLst>
              <a:ext uri="{FF2B5EF4-FFF2-40B4-BE49-F238E27FC236}">
                <a16:creationId xmlns:a16="http://schemas.microsoft.com/office/drawing/2014/main" id="{C7ACB7E0-4629-5F53-30DE-5F3EA612CEF0}"/>
              </a:ext>
            </a:extLst>
          </p:cNvPr>
          <p:cNvSpPr>
            <a:spLocks noGrp="1"/>
          </p:cNvSpPr>
          <p:nvPr>
            <p:ph idx="1"/>
          </p:nvPr>
        </p:nvSpPr>
        <p:spPr/>
        <p:txBody>
          <a:bodyPr/>
          <a:lstStyle/>
          <a:p>
            <a:pPr eaLnBrk="1" hangingPunct="1"/>
            <a:endParaRPr lang="en-US" altLang="en-US"/>
          </a:p>
        </p:txBody>
      </p:sp>
      <p:pic>
        <p:nvPicPr>
          <p:cNvPr id="10244" name="Picture 3" descr="C:\Users\Public\Pictures\Kodak Pictures\Cambridge England\Westcott House Entrance 2.jpg">
            <a:extLst>
              <a:ext uri="{FF2B5EF4-FFF2-40B4-BE49-F238E27FC236}">
                <a16:creationId xmlns:a16="http://schemas.microsoft.com/office/drawing/2014/main" id="{A2DD4E55-0C19-62D6-015A-4EE194993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4">
            <a:extLst>
              <a:ext uri="{FF2B5EF4-FFF2-40B4-BE49-F238E27FC236}">
                <a16:creationId xmlns:a16="http://schemas.microsoft.com/office/drawing/2014/main" id="{B062F185-1AD5-749E-78A4-3632BA961D47}"/>
              </a:ext>
            </a:extLst>
          </p:cNvPr>
          <p:cNvSpPr txBox="1">
            <a:spLocks noChangeArrowheads="1"/>
          </p:cNvSpPr>
          <p:nvPr/>
        </p:nvSpPr>
        <p:spPr bwMode="auto">
          <a:xfrm>
            <a:off x="2781300" y="6253163"/>
            <a:ext cx="6629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chemeClr val="bg1"/>
                </a:solidFill>
              </a:rPr>
              <a:t>Entrance to Westcott House, Cambridge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23CAE-F8DA-A8B0-CDA5-49F643113A00}"/>
              </a:ext>
            </a:extLst>
          </p:cNvPr>
          <p:cNvSpPr>
            <a:spLocks noGrp="1"/>
          </p:cNvSpPr>
          <p:nvPr>
            <p:ph type="title"/>
          </p:nvPr>
        </p:nvSpPr>
        <p:spPr/>
        <p:txBody>
          <a:bodyPr/>
          <a:lstStyle/>
          <a:p>
            <a:pPr>
              <a:defRPr/>
            </a:pPr>
            <a:r>
              <a:rPr lang="en-US" dirty="0"/>
              <a:t>Location of the Lecture</a:t>
            </a:r>
          </a:p>
        </p:txBody>
      </p:sp>
      <p:sp>
        <p:nvSpPr>
          <p:cNvPr id="17411" name="Content Placeholder 2">
            <a:extLst>
              <a:ext uri="{FF2B5EF4-FFF2-40B4-BE49-F238E27FC236}">
                <a16:creationId xmlns:a16="http://schemas.microsoft.com/office/drawing/2014/main" id="{A5350E85-6A0A-F00B-E258-D99F972499E3}"/>
              </a:ext>
            </a:extLst>
          </p:cNvPr>
          <p:cNvSpPr>
            <a:spLocks noGrp="1"/>
          </p:cNvSpPr>
          <p:nvPr>
            <p:ph sz="quarter" idx="1"/>
          </p:nvPr>
        </p:nvSpPr>
        <p:spPr>
          <a:xfrm>
            <a:off x="1825625" y="1527175"/>
            <a:ext cx="8504238" cy="4572000"/>
          </a:xfrm>
        </p:spPr>
        <p:txBody>
          <a:bodyPr/>
          <a:lstStyle/>
          <a:p>
            <a:pPr eaLnBrk="1" hangingPunct="1"/>
            <a:endParaRPr lang="en-US" altLang="en-US"/>
          </a:p>
        </p:txBody>
      </p:sp>
      <p:pic>
        <p:nvPicPr>
          <p:cNvPr id="17412" name="Picture 2">
            <a:extLst>
              <a:ext uri="{FF2B5EF4-FFF2-40B4-BE49-F238E27FC236}">
                <a16:creationId xmlns:a16="http://schemas.microsoft.com/office/drawing/2014/main" id="{86312D59-8018-ED21-B1B3-84DE23F5F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775" y="2133600"/>
            <a:ext cx="9126538"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a:extLst>
              <a:ext uri="{FF2B5EF4-FFF2-40B4-BE49-F238E27FC236}">
                <a16:creationId xmlns:a16="http://schemas.microsoft.com/office/drawing/2014/main" id="{57CCD13E-6DAF-87C5-7FEC-14E2152F755E}"/>
              </a:ext>
            </a:extLst>
          </p:cNvPr>
          <p:cNvSpPr/>
          <p:nvPr/>
        </p:nvSpPr>
        <p:spPr>
          <a:xfrm>
            <a:off x="6553200" y="3924300"/>
            <a:ext cx="990600" cy="6477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1952C-A128-D6AA-11B0-DE6F71AB340E}"/>
              </a:ext>
            </a:extLst>
          </p:cNvPr>
          <p:cNvSpPr>
            <a:spLocks noGrp="1"/>
          </p:cNvSpPr>
          <p:nvPr>
            <p:ph type="title"/>
          </p:nvPr>
        </p:nvSpPr>
        <p:spPr/>
        <p:txBody>
          <a:bodyPr>
            <a:normAutofit/>
          </a:bodyPr>
          <a:lstStyle/>
          <a:p>
            <a:pPr algn="ctr">
              <a:defRPr/>
            </a:pPr>
            <a:r>
              <a:rPr lang="en-US" dirty="0"/>
              <a:t>The Room were the Lecture was given</a:t>
            </a:r>
          </a:p>
        </p:txBody>
      </p:sp>
      <p:pic>
        <p:nvPicPr>
          <p:cNvPr id="19459" name="Picture 2">
            <a:extLst>
              <a:ext uri="{FF2B5EF4-FFF2-40B4-BE49-F238E27FC236}">
                <a16:creationId xmlns:a16="http://schemas.microsoft.com/office/drawing/2014/main" id="{808CE754-1F5E-9286-3917-FE138E3043E0}"/>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590801" y="1447800"/>
            <a:ext cx="7038975" cy="52784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F1C1-A418-BEB3-6C92-1F43A13F7735}"/>
              </a:ext>
            </a:extLst>
          </p:cNvPr>
          <p:cNvSpPr>
            <a:spLocks noGrp="1"/>
          </p:cNvSpPr>
          <p:nvPr>
            <p:ph type="title"/>
          </p:nvPr>
        </p:nvSpPr>
        <p:spPr/>
        <p:txBody>
          <a:bodyPr/>
          <a:lstStyle/>
          <a:p>
            <a:pPr>
              <a:defRPr/>
            </a:pPr>
            <a:r>
              <a:rPr lang="en-US" dirty="0"/>
              <a:t>The Address: Lewis’s Four Main Points</a:t>
            </a:r>
          </a:p>
        </p:txBody>
      </p:sp>
      <p:sp>
        <p:nvSpPr>
          <p:cNvPr id="3" name="Content Placeholder 2">
            <a:extLst>
              <a:ext uri="{FF2B5EF4-FFF2-40B4-BE49-F238E27FC236}">
                <a16:creationId xmlns:a16="http://schemas.microsoft.com/office/drawing/2014/main" id="{85B0BD6D-4D85-445D-F1BA-E7ACA3C6A51A}"/>
              </a:ext>
            </a:extLst>
          </p:cNvPr>
          <p:cNvSpPr>
            <a:spLocks noGrp="1"/>
          </p:cNvSpPr>
          <p:nvPr>
            <p:ph idx="1"/>
          </p:nvPr>
        </p:nvSpPr>
        <p:spPr>
          <a:xfrm>
            <a:off x="838200" y="1471942"/>
            <a:ext cx="10515600" cy="4351338"/>
          </a:xfrm>
        </p:spPr>
        <p:txBody>
          <a:bodyPr/>
          <a:lstStyle/>
          <a:p>
            <a:pPr marL="457200" indent="-457200">
              <a:buFont typeface="Arial" panose="020B0604020202020204" pitchFamily="34" charset="0"/>
              <a:buAutoNum type="arabicParenR"/>
            </a:pPr>
            <a:r>
              <a:rPr lang="en-US" altLang="en-US" dirty="0"/>
              <a:t>Some biblical critics lack literary judgment (they read between the lines of ancient texts, not understanding extra-biblical literary genres, e.g., reading John’s Gospel as a romance);</a:t>
            </a:r>
          </a:p>
          <a:p>
            <a:pPr marL="457200" indent="-457200">
              <a:buFont typeface="Arial" panose="020B0604020202020204" pitchFamily="34" charset="0"/>
              <a:buAutoNum type="arabicParenR"/>
            </a:pPr>
            <a:r>
              <a:rPr lang="en-US" altLang="en-US" dirty="0"/>
              <a:t>Some wrongly claim that the real teaching of Christ came rapidly to be misunderstood and has only been recovered by modern scholars (Vidler is an example);</a:t>
            </a:r>
          </a:p>
          <a:p>
            <a:pPr marL="457200" indent="-457200">
              <a:buFont typeface="Arial" panose="020B0604020202020204" pitchFamily="34" charset="0"/>
              <a:buAutoNum type="arabicParenR"/>
            </a:pPr>
            <a:r>
              <a:rPr lang="en-US" altLang="en-US" dirty="0"/>
              <a:t>Some wrongly claim that miracles don’t occur;</a:t>
            </a:r>
          </a:p>
          <a:p>
            <a:pPr marL="457200" indent="-457200">
              <a:buFont typeface="Arial" panose="020B0604020202020204" pitchFamily="34" charset="0"/>
              <a:buAutoNum type="arabicParenR"/>
            </a:pPr>
            <a:r>
              <a:rPr lang="en-US" altLang="en-US" dirty="0"/>
              <a:t>Attempts to recover the origin of a text often err (as has happened with some of Plato’s and Shakespeare’s works).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21A425-445B-56D8-4775-50FC4ABCD75F}"/>
              </a:ext>
            </a:extLst>
          </p:cNvPr>
          <p:cNvSpPr>
            <a:spLocks noGrp="1"/>
          </p:cNvSpPr>
          <p:nvPr>
            <p:ph type="title"/>
          </p:nvPr>
        </p:nvSpPr>
        <p:spPr>
          <a:xfrm>
            <a:off x="5297762" y="329184"/>
            <a:ext cx="6251110" cy="1783080"/>
          </a:xfrm>
        </p:spPr>
        <p:txBody>
          <a:bodyPr vert="horz" lIns="91440" tIns="45720" rIns="91440" bIns="45720" rtlCol="0" anchor="b">
            <a:normAutofit/>
          </a:bodyPr>
          <a:lstStyle/>
          <a:p>
            <a:pPr>
              <a:defRPr/>
            </a:pPr>
            <a:r>
              <a:rPr lang="en-US" sz="5400"/>
              <a:t>Four Points/Four Perspectives</a:t>
            </a:r>
          </a:p>
        </p:txBody>
      </p:sp>
      <p:pic>
        <p:nvPicPr>
          <p:cNvPr id="5" name="Content Placeholder 3">
            <a:extLst>
              <a:ext uri="{FF2B5EF4-FFF2-40B4-BE49-F238E27FC236}">
                <a16:creationId xmlns:a16="http://schemas.microsoft.com/office/drawing/2014/main" id="{FE5CF9F3-4370-0A31-734E-3056824A02F8}"/>
              </a:ext>
            </a:extLst>
          </p:cNvPr>
          <p:cNvPicPr>
            <a:picLocks noGrp="1" noChangeAspect="1"/>
          </p:cNvPicPr>
          <p:nvPr>
            <p:ph sz="half" idx="2"/>
          </p:nvPr>
        </p:nvPicPr>
        <p:blipFill rotWithShape="1">
          <a:blip r:embed="rId3"/>
          <a:srcRect b="539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30D1AFE-A12C-1558-49C6-7DFABBEF1B7E}"/>
              </a:ext>
            </a:extLst>
          </p:cNvPr>
          <p:cNvSpPr>
            <a:spLocks noGrp="1"/>
          </p:cNvSpPr>
          <p:nvPr>
            <p:ph sz="half" idx="1"/>
          </p:nvPr>
        </p:nvSpPr>
        <p:spPr>
          <a:xfrm>
            <a:off x="5297762" y="2706624"/>
            <a:ext cx="6251110" cy="3483864"/>
          </a:xfrm>
        </p:spPr>
        <p:txBody>
          <a:bodyPr vert="horz" lIns="91440" tIns="45720" rIns="91440" bIns="45720" rtlCol="0">
            <a:normAutofit/>
          </a:bodyPr>
          <a:lstStyle/>
          <a:p>
            <a:pPr marL="514350"/>
            <a:r>
              <a:rPr lang="en-US" altLang="en-US" dirty="0"/>
              <a:t>A scholar of English literature</a:t>
            </a:r>
          </a:p>
          <a:p>
            <a:pPr marL="514350"/>
            <a:r>
              <a:rPr lang="en-US" altLang="en-US" dirty="0"/>
              <a:t>A student of history and a lay reader of the New Testament</a:t>
            </a:r>
          </a:p>
          <a:p>
            <a:pPr marL="514350"/>
            <a:r>
              <a:rPr lang="en-US" altLang="en-US" dirty="0"/>
              <a:t>The author of </a:t>
            </a:r>
            <a:r>
              <a:rPr lang="en-US" altLang="en-US" i="1" dirty="0"/>
              <a:t>Miracles</a:t>
            </a:r>
          </a:p>
          <a:p>
            <a:pPr marL="514350"/>
            <a:r>
              <a:rPr lang="en-US" altLang="en-US" dirty="0"/>
              <a:t>The writer speaking from personal experience, but once again as a scholar of literature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F02D1-BC42-4CC2-C6EB-F272307FDB8C}"/>
              </a:ext>
            </a:extLst>
          </p:cNvPr>
          <p:cNvSpPr>
            <a:spLocks noGrp="1"/>
          </p:cNvSpPr>
          <p:nvPr>
            <p:ph type="title"/>
          </p:nvPr>
        </p:nvSpPr>
        <p:spPr/>
        <p:txBody>
          <a:bodyPr/>
          <a:lstStyle/>
          <a:p>
            <a:pPr>
              <a:defRPr/>
            </a:pPr>
            <a:r>
              <a:rPr lang="en-US" dirty="0"/>
              <a:t>The Arguments of Don </a:t>
            </a:r>
            <a:r>
              <a:rPr lang="en-US" dirty="0" err="1"/>
              <a:t>Cupitt</a:t>
            </a:r>
            <a:endParaRPr lang="en-US" dirty="0"/>
          </a:p>
        </p:txBody>
      </p:sp>
      <p:sp>
        <p:nvSpPr>
          <p:cNvPr id="23555" name="Content Placeholder 3">
            <a:extLst>
              <a:ext uri="{FF2B5EF4-FFF2-40B4-BE49-F238E27FC236}">
                <a16:creationId xmlns:a16="http://schemas.microsoft.com/office/drawing/2014/main" id="{A5A785CE-320C-2390-D2C7-18A50A159B3A}"/>
              </a:ext>
            </a:extLst>
          </p:cNvPr>
          <p:cNvSpPr>
            <a:spLocks noGrp="1"/>
          </p:cNvSpPr>
          <p:nvPr>
            <p:ph sz="half" idx="1"/>
          </p:nvPr>
        </p:nvSpPr>
        <p:spPr>
          <a:xfrm>
            <a:off x="1981200" y="1673225"/>
            <a:ext cx="4038600" cy="4718050"/>
          </a:xfrm>
        </p:spPr>
        <p:txBody>
          <a:bodyPr>
            <a:normAutofit/>
          </a:bodyPr>
          <a:lstStyle/>
          <a:p>
            <a:pPr eaLnBrk="1" hangingPunct="1"/>
            <a:endParaRPr lang="en-US" altLang="en-US"/>
          </a:p>
        </p:txBody>
      </p:sp>
      <p:sp>
        <p:nvSpPr>
          <p:cNvPr id="5" name="Content Placeholder 4">
            <a:extLst>
              <a:ext uri="{FF2B5EF4-FFF2-40B4-BE49-F238E27FC236}">
                <a16:creationId xmlns:a16="http://schemas.microsoft.com/office/drawing/2014/main" id="{3891E51A-AE07-1FE0-4F03-A5F9ED0ECFD6}"/>
              </a:ext>
            </a:extLst>
          </p:cNvPr>
          <p:cNvSpPr>
            <a:spLocks noGrp="1"/>
          </p:cNvSpPr>
          <p:nvPr>
            <p:ph sz="half" idx="2"/>
          </p:nvPr>
        </p:nvSpPr>
        <p:spPr>
          <a:xfrm>
            <a:off x="6172200" y="1673225"/>
            <a:ext cx="4038600" cy="4718050"/>
          </a:xfrm>
        </p:spPr>
        <p:txBody>
          <a:bodyPr>
            <a:normAutofit/>
          </a:bodyPr>
          <a:lstStyle/>
          <a:p>
            <a:pPr eaLnBrk="1" hangingPunct="1"/>
            <a:r>
              <a:rPr lang="en-US" altLang="en-US" dirty="0"/>
              <a:t>Translation</a:t>
            </a:r>
          </a:p>
          <a:p>
            <a:pPr eaLnBrk="1" hangingPunct="1"/>
            <a:r>
              <a:rPr lang="en-US" altLang="en-US" dirty="0"/>
              <a:t>Rudolf Bultmann</a:t>
            </a:r>
          </a:p>
          <a:p>
            <a:pPr eaLnBrk="1" hangingPunct="1"/>
            <a:r>
              <a:rPr lang="en-US" altLang="en-US" dirty="0"/>
              <a:t>The Jesus Seminar and Dominic Crossan</a:t>
            </a:r>
          </a:p>
          <a:p>
            <a:r>
              <a:rPr lang="en-US" altLang="en-US" dirty="0"/>
              <a:t>Thomas L. Thompson: </a:t>
            </a:r>
            <a:r>
              <a:rPr lang="en-US" dirty="0"/>
              <a:t>the Old Testament recorded a history of Israel that </a:t>
            </a:r>
            <a:r>
              <a:rPr lang="en-US" i="1" dirty="0"/>
              <a:t>should</a:t>
            </a:r>
            <a:r>
              <a:rPr lang="en-US" dirty="0"/>
              <a:t> have happened rather than that which </a:t>
            </a:r>
            <a:r>
              <a:rPr lang="en-US" i="1" dirty="0"/>
              <a:t>actually</a:t>
            </a:r>
            <a:r>
              <a:rPr lang="en-US" dirty="0"/>
              <a:t> happened.</a:t>
            </a:r>
            <a:endParaRPr lang="en-US" altLang="en-US" dirty="0"/>
          </a:p>
        </p:txBody>
      </p:sp>
      <p:pic>
        <p:nvPicPr>
          <p:cNvPr id="23557" name="Picture 2" descr="http://www.doncupitt.com/images/don/dc-profile.jpg">
            <a:extLst>
              <a:ext uri="{FF2B5EF4-FFF2-40B4-BE49-F238E27FC236}">
                <a16:creationId xmlns:a16="http://schemas.microsoft.com/office/drawing/2014/main" id="{A8BEB46C-AB82-04A0-130B-AD58781DF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575" y="1471173"/>
            <a:ext cx="3479514" cy="515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F3F07-61F8-473B-2A80-CECCDF0EB538}"/>
              </a:ext>
            </a:extLst>
          </p:cNvPr>
          <p:cNvSpPr>
            <a:spLocks noGrp="1"/>
          </p:cNvSpPr>
          <p:nvPr>
            <p:ph type="title"/>
          </p:nvPr>
        </p:nvSpPr>
        <p:spPr/>
        <p:txBody>
          <a:bodyPr/>
          <a:lstStyle/>
          <a:p>
            <a:pPr>
              <a:defRPr/>
            </a:pPr>
            <a:r>
              <a:rPr lang="en-US" dirty="0"/>
              <a:t>John A. T. Robinson (1919–1983)</a:t>
            </a:r>
          </a:p>
        </p:txBody>
      </p:sp>
      <p:sp>
        <p:nvSpPr>
          <p:cNvPr id="3" name="Content Placeholder 2">
            <a:extLst>
              <a:ext uri="{FF2B5EF4-FFF2-40B4-BE49-F238E27FC236}">
                <a16:creationId xmlns:a16="http://schemas.microsoft.com/office/drawing/2014/main" id="{AF9FD20D-77A7-EFD2-D570-EEE066D7D38E}"/>
              </a:ext>
            </a:extLst>
          </p:cNvPr>
          <p:cNvSpPr>
            <a:spLocks noGrp="1"/>
          </p:cNvSpPr>
          <p:nvPr>
            <p:ph sz="half" idx="1"/>
          </p:nvPr>
        </p:nvSpPr>
        <p:spPr>
          <a:xfrm>
            <a:off x="947057" y="1673225"/>
            <a:ext cx="5072743" cy="4718050"/>
          </a:xfrm>
        </p:spPr>
        <p:txBody>
          <a:bodyPr rtlCol="0">
            <a:normAutofit fontScale="92500" lnSpcReduction="20000"/>
          </a:bodyPr>
          <a:lstStyle/>
          <a:p>
            <a:pPr marL="182880" indent="-182880">
              <a:defRPr/>
            </a:pPr>
            <a:r>
              <a:rPr lang="en-US" i="1" dirty="0"/>
              <a:t>Honest to God </a:t>
            </a:r>
            <a:r>
              <a:rPr lang="en-US" dirty="0"/>
              <a:t>(1963)</a:t>
            </a:r>
          </a:p>
          <a:p>
            <a:pPr marL="182880" indent="-182880">
              <a:defRPr/>
            </a:pPr>
            <a:r>
              <a:rPr lang="en-US" dirty="0"/>
              <a:t>On March 17, 1963, just prior to the release of that book, Bishop Robinson, then Anglican Bishop of Woolwich, had an article published in </a:t>
            </a:r>
            <a:r>
              <a:rPr lang="en-US" i="1" dirty="0"/>
              <a:t>The Observer</a:t>
            </a:r>
            <a:r>
              <a:rPr lang="en-US" dirty="0"/>
              <a:t> entitled “Our Image of God Must Go.”</a:t>
            </a:r>
          </a:p>
          <a:p>
            <a:pPr marL="182880" indent="-182880">
              <a:defRPr/>
            </a:pPr>
            <a:r>
              <a:rPr lang="en-US" dirty="0"/>
              <a:t>One week later, Lewis: “Must Our Image of God Go?” (</a:t>
            </a:r>
            <a:r>
              <a:rPr lang="en-US" i="1" dirty="0"/>
              <a:t>The Observer</a:t>
            </a:r>
            <a:r>
              <a:rPr lang="en-US" dirty="0"/>
              <a:t>)</a:t>
            </a:r>
          </a:p>
          <a:p>
            <a:pPr marL="182880" indent="-182880">
              <a:defRPr/>
            </a:pPr>
            <a:r>
              <a:rPr lang="en-US" dirty="0"/>
              <a:t>“reportage”</a:t>
            </a:r>
          </a:p>
          <a:p>
            <a:pPr marL="182880" indent="-182880">
              <a:defRPr/>
            </a:pPr>
            <a:r>
              <a:rPr lang="en-US" dirty="0"/>
              <a:t>Richard </a:t>
            </a:r>
            <a:r>
              <a:rPr lang="en-US" dirty="0" err="1"/>
              <a:t>Bauckham</a:t>
            </a:r>
            <a:r>
              <a:rPr lang="en-US" dirty="0"/>
              <a:t>, </a:t>
            </a:r>
            <a:r>
              <a:rPr lang="en-US" i="1" dirty="0"/>
              <a:t>Jesus and the Eyewitnesses</a:t>
            </a:r>
            <a:r>
              <a:rPr lang="en-US" dirty="0"/>
              <a:t> (2006)</a:t>
            </a:r>
          </a:p>
        </p:txBody>
      </p:sp>
      <p:sp>
        <p:nvSpPr>
          <p:cNvPr id="4" name="Content Placeholder 3">
            <a:extLst>
              <a:ext uri="{FF2B5EF4-FFF2-40B4-BE49-F238E27FC236}">
                <a16:creationId xmlns:a16="http://schemas.microsoft.com/office/drawing/2014/main" id="{BB72A6B0-67D6-589B-9633-7F7893361441}"/>
              </a:ext>
            </a:extLst>
          </p:cNvPr>
          <p:cNvSpPr>
            <a:spLocks noGrp="1"/>
          </p:cNvSpPr>
          <p:nvPr>
            <p:ph sz="half" idx="2"/>
          </p:nvPr>
        </p:nvSpPr>
        <p:spPr>
          <a:xfrm>
            <a:off x="6172200" y="1673225"/>
            <a:ext cx="4038600" cy="4718050"/>
          </a:xfrm>
        </p:spPr>
        <p:txBody>
          <a:bodyPr rtlCol="0">
            <a:normAutofit fontScale="92500" lnSpcReduction="20000"/>
          </a:bodyPr>
          <a:lstStyle/>
          <a:p>
            <a:pPr marL="182880" indent="-182880">
              <a:defRPr/>
            </a:pPr>
            <a:endParaRPr lang="en-US"/>
          </a:p>
        </p:txBody>
      </p:sp>
      <p:pic>
        <p:nvPicPr>
          <p:cNvPr id="27653" name="Picture 2">
            <a:extLst>
              <a:ext uri="{FF2B5EF4-FFF2-40B4-BE49-F238E27FC236}">
                <a16:creationId xmlns:a16="http://schemas.microsoft.com/office/drawing/2014/main" id="{130F782B-9A6E-0EE6-37AF-FA0642C8AE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333500"/>
            <a:ext cx="3505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DA9D5-EDE6-A144-5026-2437E23C1A25}"/>
              </a:ext>
            </a:extLst>
          </p:cNvPr>
          <p:cNvSpPr>
            <a:spLocks noGrp="1"/>
          </p:cNvSpPr>
          <p:nvPr>
            <p:ph type="title"/>
          </p:nvPr>
        </p:nvSpPr>
        <p:spPr>
          <a:xfrm>
            <a:off x="968830" y="533400"/>
            <a:ext cx="8621485" cy="685800"/>
          </a:xfrm>
        </p:spPr>
        <p:txBody>
          <a:bodyPr>
            <a:normAutofit fontScale="90000"/>
          </a:bodyPr>
          <a:lstStyle/>
          <a:p>
            <a:pPr>
              <a:defRPr/>
            </a:pPr>
            <a:r>
              <a:rPr lang="en-US" dirty="0"/>
              <a:t>Conclusion</a:t>
            </a:r>
          </a:p>
        </p:txBody>
      </p:sp>
      <p:sp>
        <p:nvSpPr>
          <p:cNvPr id="3" name="Content Placeholder 2">
            <a:extLst>
              <a:ext uri="{FF2B5EF4-FFF2-40B4-BE49-F238E27FC236}">
                <a16:creationId xmlns:a16="http://schemas.microsoft.com/office/drawing/2014/main" id="{01315C11-95C2-2767-53AE-87EE4093C707}"/>
              </a:ext>
            </a:extLst>
          </p:cNvPr>
          <p:cNvSpPr>
            <a:spLocks noGrp="1"/>
          </p:cNvSpPr>
          <p:nvPr>
            <p:ph idx="1"/>
          </p:nvPr>
        </p:nvSpPr>
        <p:spPr>
          <a:xfrm>
            <a:off x="968830" y="1219200"/>
            <a:ext cx="10842170" cy="4876800"/>
          </a:xfrm>
        </p:spPr>
        <p:txBody>
          <a:bodyPr>
            <a:noAutofit/>
          </a:bodyPr>
          <a:lstStyle/>
          <a:p>
            <a:pPr eaLnBrk="1" hangingPunct="1"/>
            <a:r>
              <a:rPr lang="en-US" altLang="en-US" dirty="0"/>
              <a:t>A negative reaction to Lewis’s combative style?</a:t>
            </a:r>
          </a:p>
          <a:p>
            <a:pPr eaLnBrk="1" hangingPunct="1"/>
            <a:r>
              <a:rPr lang="en-US" altLang="en-US" dirty="0"/>
              <a:t>A question of Lewis’s theological credentials?</a:t>
            </a:r>
          </a:p>
          <a:p>
            <a:pPr eaLnBrk="1" hangingPunct="1"/>
            <a:r>
              <a:rPr lang="en-US" altLang="en-US" dirty="0"/>
              <a:t>But Lewis admitted to a lack of theological training, a note he sounded in other writings</a:t>
            </a:r>
          </a:p>
          <a:p>
            <a:pPr eaLnBrk="1" hangingPunct="1"/>
            <a:r>
              <a:rPr lang="en-US" altLang="en-US" dirty="0"/>
              <a:t>A challenge to Lewis’s literary competence?</a:t>
            </a:r>
          </a:p>
          <a:p>
            <a:pPr eaLnBrk="1" hangingPunct="1"/>
            <a:r>
              <a:rPr lang="en-US" altLang="en-US" dirty="0"/>
              <a:t>Or a matter of theological differences?</a:t>
            </a:r>
          </a:p>
          <a:p>
            <a:pPr eaLnBrk="1" hangingPunct="1"/>
            <a:r>
              <a:rPr lang="en-US" altLang="en-US" dirty="0"/>
              <a:t>Lewis was not challenged on theological or literary points.</a:t>
            </a:r>
          </a:p>
          <a:p>
            <a:pPr eaLnBrk="1" hangingPunct="1"/>
            <a:r>
              <a:rPr lang="en-US" altLang="en-US" dirty="0"/>
              <a:t>I submit that it was theological differences, represented especially by Alec Vidler and John Robinson, which could not be refuted by opponents in his audience, so they questioned his credentials.</a:t>
            </a:r>
          </a:p>
        </p:txBody>
      </p:sp>
      <p:sp>
        <p:nvSpPr>
          <p:cNvPr id="29700" name="TextBox 4">
            <a:extLst>
              <a:ext uri="{FF2B5EF4-FFF2-40B4-BE49-F238E27FC236}">
                <a16:creationId xmlns:a16="http://schemas.microsoft.com/office/drawing/2014/main" id="{D0AED7D9-7D60-0B96-B8C5-A6A8F51602B1}"/>
              </a:ext>
            </a:extLst>
          </p:cNvPr>
          <p:cNvSpPr txBox="1">
            <a:spLocks noChangeArrowheads="1"/>
          </p:cNvSpPr>
          <p:nvPr/>
        </p:nvSpPr>
        <p:spPr bwMode="auto">
          <a:xfrm>
            <a:off x="3810000" y="6477000"/>
            <a:ext cx="480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3521646"/>
            <a:ext cx="10506456" cy="1485514"/>
          </a:xfrm>
        </p:spPr>
        <p:txBody>
          <a:bodyPr vert="horz" lIns="91440" tIns="45720" rIns="91440" bIns="45720" rtlCol="0" anchor="b">
            <a:normAutofit/>
          </a:bodyPr>
          <a:lstStyle/>
          <a:p>
            <a:pPr algn="ctr"/>
            <a:r>
              <a:rPr lang="en-US" sz="5200" kern="1200">
                <a:solidFill>
                  <a:schemeClr val="tx1"/>
                </a:solidFill>
                <a:latin typeface="+mj-lt"/>
                <a:ea typeface="+mj-ea"/>
                <a:cs typeface="+mj-cs"/>
              </a:rPr>
              <a:t>www.joelheck.com</a:t>
            </a:r>
          </a:p>
        </p:txBody>
      </p:sp>
      <p:pic>
        <p:nvPicPr>
          <p:cNvPr id="4" name="Picture 3" descr="A book cover of a book&#10;&#10;AI-generated content may be incorrect.">
            <a:extLst>
              <a:ext uri="{FF2B5EF4-FFF2-40B4-BE49-F238E27FC236}">
                <a16:creationId xmlns:a16="http://schemas.microsoft.com/office/drawing/2014/main" id="{8B6C374D-73F3-5856-70B3-6175A735D62D}"/>
              </a:ext>
            </a:extLst>
          </p:cNvPr>
          <p:cNvPicPr>
            <a:picLocks noChangeAspect="1"/>
          </p:cNvPicPr>
          <p:nvPr/>
        </p:nvPicPr>
        <p:blipFill>
          <a:blip r:embed="rId3"/>
          <a:srcRect t="798" r="1" b="5475"/>
          <a:stretch>
            <a:fillRect/>
          </a:stretch>
        </p:blipFill>
        <p:spPr>
          <a:xfrm>
            <a:off x="184558" y="187900"/>
            <a:ext cx="2255462" cy="3155238"/>
          </a:xfrm>
          <a:prstGeom prst="rect">
            <a:avLst/>
          </a:prstGeom>
        </p:spPr>
      </p:pic>
      <p:pic>
        <p:nvPicPr>
          <p:cNvPr id="1028" name="Picture 4" descr="Irrigating Deserts: C.S. Lewis on ...">
            <a:extLst>
              <a:ext uri="{FF2B5EF4-FFF2-40B4-BE49-F238E27FC236}">
                <a16:creationId xmlns:a16="http://schemas.microsoft.com/office/drawing/2014/main" id="{DBB878DE-AEB6-C3B4-0273-7AE4C16D0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 b="7245"/>
          <a:stretch>
            <a:fillRect/>
          </a:stretch>
        </p:blipFill>
        <p:spPr bwMode="auto">
          <a:xfrm>
            <a:off x="2575696" y="187900"/>
            <a:ext cx="2255462" cy="31552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Lion That Roared: Heck, Joel, Nauss, Brenda: 9798888951866: Amazon.com:  Books">
            <a:extLst>
              <a:ext uri="{FF2B5EF4-FFF2-40B4-BE49-F238E27FC236}">
                <a16:creationId xmlns:a16="http://schemas.microsoft.com/office/drawing/2014/main" id="{7690ED99-5B12-70AE-4C2E-8E64D5A84F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420" r="-4" b="-4"/>
          <a:stretch>
            <a:fillRect/>
          </a:stretch>
        </p:blipFill>
        <p:spPr bwMode="auto">
          <a:xfrm>
            <a:off x="4966833" y="187900"/>
            <a:ext cx="2255462" cy="315523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black and red book cover&#10;&#10;AI-generated content may be incorrect.">
            <a:extLst>
              <a:ext uri="{FF2B5EF4-FFF2-40B4-BE49-F238E27FC236}">
                <a16:creationId xmlns:a16="http://schemas.microsoft.com/office/drawing/2014/main" id="{A397DCD9-9F62-BD6E-69B7-73801AB20293}"/>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t="2550" r="1" b="5471"/>
          <a:stretch>
            <a:fillRect/>
          </a:stretch>
        </p:blipFill>
        <p:spPr>
          <a:xfrm>
            <a:off x="7357971" y="187900"/>
            <a:ext cx="2255462" cy="3155238"/>
          </a:xfrm>
          <a:prstGeom prst="rect">
            <a:avLst/>
          </a:prstGeom>
        </p:spPr>
      </p:pic>
      <p:pic>
        <p:nvPicPr>
          <p:cNvPr id="8" name="Picture 2" descr="Socratic Digest: Heck, Joel D ...">
            <a:extLst>
              <a:ext uri="{FF2B5EF4-FFF2-40B4-BE49-F238E27FC236}">
                <a16:creationId xmlns:a16="http://schemas.microsoft.com/office/drawing/2014/main" id="{137EB46F-7C4F-AF63-344A-AA4355BBE6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052" r="2883" b="-4"/>
          <a:stretch>
            <a:fillRect/>
          </a:stretch>
        </p:blipFill>
        <p:spPr bwMode="auto">
          <a:xfrm>
            <a:off x="9749109" y="187900"/>
            <a:ext cx="2255462" cy="315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547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060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95E43E-5C8F-2E0A-B346-BA7E8F90288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Analogy and Illustration</a:t>
            </a:r>
          </a:p>
        </p:txBody>
      </p:sp>
      <p:sp>
        <p:nvSpPr>
          <p:cNvPr id="103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urrender vs. Submit – Go Be Radiant">
            <a:extLst>
              <a:ext uri="{FF2B5EF4-FFF2-40B4-BE49-F238E27FC236}">
                <a16:creationId xmlns:a16="http://schemas.microsoft.com/office/drawing/2014/main" id="{3C27B6BE-2C6B-1EB9-6439-FA626A1DCD6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574"/>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0156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8FF4-C58F-51A4-8FE1-B2DA5BE2C792}"/>
              </a:ext>
            </a:extLst>
          </p:cNvPr>
          <p:cNvSpPr>
            <a:spLocks noGrp="1"/>
          </p:cNvSpPr>
          <p:nvPr>
            <p:ph type="title"/>
          </p:nvPr>
        </p:nvSpPr>
        <p:spPr/>
        <p:txBody>
          <a:bodyPr/>
          <a:lstStyle/>
          <a:p>
            <a:r>
              <a:rPr lang="en-US" dirty="0"/>
              <a:t>Analogy and Illustration</a:t>
            </a:r>
          </a:p>
        </p:txBody>
      </p:sp>
      <p:sp>
        <p:nvSpPr>
          <p:cNvPr id="3" name="Content Placeholder 2">
            <a:extLst>
              <a:ext uri="{FF2B5EF4-FFF2-40B4-BE49-F238E27FC236}">
                <a16:creationId xmlns:a16="http://schemas.microsoft.com/office/drawing/2014/main" id="{06FAB17B-8FEA-094A-469C-760E73F6D248}"/>
              </a:ext>
            </a:extLst>
          </p:cNvPr>
          <p:cNvSpPr>
            <a:spLocks noGrp="1"/>
          </p:cNvSpPr>
          <p:nvPr>
            <p:ph idx="1"/>
          </p:nvPr>
        </p:nvSpPr>
        <p:spPr/>
        <p:txBody>
          <a:bodyPr>
            <a:normAutofit/>
          </a:bodyPr>
          <a:lstStyle/>
          <a:p>
            <a:pPr marL="0" indent="0">
              <a:buNone/>
            </a:pPr>
            <a:r>
              <a:rPr lang="en-US" sz="2800" dirty="0"/>
              <a:t>When Lewis is writing Christian apologetics or in any other genre, his writing uses story and is full of analogies, metaphors, and picture language, creating imaginative ground for a response. A brief survey of </a:t>
            </a:r>
            <a:r>
              <a:rPr lang="en-US" sz="2800" i="1" dirty="0"/>
              <a:t>Mere Christianity </a:t>
            </a:r>
            <a:r>
              <a:rPr lang="en-US" sz="2800" dirty="0"/>
              <a:t>produces the following list. Coming to faith in Christ is like …</a:t>
            </a:r>
          </a:p>
          <a:p>
            <a:pPr marL="0" indent="0">
              <a:buNone/>
            </a:pPr>
            <a:endParaRPr lang="en-US" sz="2800" dirty="0"/>
          </a:p>
          <a:p>
            <a:pPr marL="514350" indent="-514350">
              <a:buFont typeface="+mj-lt"/>
              <a:buAutoNum type="arabicPeriod"/>
            </a:pPr>
            <a:r>
              <a:rPr lang="en-US" sz="2800" dirty="0"/>
              <a:t>Joining a campaign of sabotage</a:t>
            </a:r>
          </a:p>
          <a:p>
            <a:pPr marL="514350" indent="-514350">
              <a:buFont typeface="+mj-lt"/>
              <a:buAutoNum type="arabicPeriod"/>
            </a:pPr>
            <a:r>
              <a:rPr lang="en-US" sz="2800" dirty="0"/>
              <a:t>Falling at someone’s feet </a:t>
            </a:r>
          </a:p>
          <a:p>
            <a:pPr marL="514350" indent="-514350">
              <a:buFont typeface="+mj-lt"/>
              <a:buAutoNum type="arabicPeriod"/>
            </a:pPr>
            <a:r>
              <a:rPr lang="en-US" sz="2800" dirty="0"/>
              <a:t>or putting yourself in someone’s hands</a:t>
            </a:r>
          </a:p>
        </p:txBody>
      </p:sp>
      <p:sp>
        <p:nvSpPr>
          <p:cNvPr id="4" name="Footer Placeholder 3">
            <a:extLst>
              <a:ext uri="{FF2B5EF4-FFF2-40B4-BE49-F238E27FC236}">
                <a16:creationId xmlns:a16="http://schemas.microsoft.com/office/drawing/2014/main" id="{7B7C3065-F132-B0FB-5BDE-699BBCB71A74}"/>
              </a:ext>
            </a:extLst>
          </p:cNvPr>
          <p:cNvSpPr>
            <a:spLocks noGrp="1"/>
          </p:cNvSpPr>
          <p:nvPr>
            <p:ph type="ftr" sz="quarter" idx="11"/>
          </p:nvPr>
        </p:nvSpPr>
        <p:spPr/>
        <p:txBody>
          <a:bodyPr/>
          <a:lstStyle/>
          <a:p>
            <a:endParaRPr lang="en-US" dirty="0"/>
          </a:p>
        </p:txBody>
      </p:sp>
      <p:sp>
        <p:nvSpPr>
          <p:cNvPr id="5" name="Date Placeholder 4">
            <a:extLst>
              <a:ext uri="{FF2B5EF4-FFF2-40B4-BE49-F238E27FC236}">
                <a16:creationId xmlns:a16="http://schemas.microsoft.com/office/drawing/2014/main" id="{1E66510D-2DD6-672A-E7DF-D6115EE5510B}"/>
              </a:ext>
            </a:extLst>
          </p:cNvPr>
          <p:cNvSpPr>
            <a:spLocks noGrp="1"/>
          </p:cNvSpPr>
          <p:nvPr>
            <p:ph type="dt" sz="half" idx="10"/>
          </p:nvPr>
        </p:nvSpPr>
        <p:spPr/>
        <p:txBody>
          <a:bodyPr/>
          <a:lstStyle/>
          <a:p>
            <a:endParaRPr lang="en-US" dirty="0"/>
          </a:p>
        </p:txBody>
      </p:sp>
      <p:sp>
        <p:nvSpPr>
          <p:cNvPr id="6" name="Slide Number Placeholder 5">
            <a:extLst>
              <a:ext uri="{FF2B5EF4-FFF2-40B4-BE49-F238E27FC236}">
                <a16:creationId xmlns:a16="http://schemas.microsoft.com/office/drawing/2014/main" id="{6940AB42-7716-7804-80A8-683277E96F76}"/>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202203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33" name="Group 1032">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034"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7" name="Group 1036">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038"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A Guide to Bunkering in Shipping ...">
            <a:extLst>
              <a:ext uri="{FF2B5EF4-FFF2-40B4-BE49-F238E27FC236}">
                <a16:creationId xmlns:a16="http://schemas.microsoft.com/office/drawing/2014/main" id="{C6C7D169-6F93-A66F-067D-50F8FC234E3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2155" r="24384" b="-1"/>
          <a:stretch>
            <a:fillRect/>
          </a:stretch>
        </p:blipFill>
        <p:spPr bwMode="auto">
          <a:xfrm>
            <a:off x="7082810" y="841663"/>
            <a:ext cx="4166151" cy="5185923"/>
          </a:xfrm>
          <a:prstGeom prst="rect">
            <a:avLst/>
          </a:prstGeom>
          <a:noFill/>
          <a:extLst>
            <a:ext uri="{909E8E84-426E-40DD-AFC4-6F175D3DCCD1}">
              <a14:hiddenFill xmlns:a14="http://schemas.microsoft.com/office/drawing/2010/main">
                <a:solidFill>
                  <a:srgbClr val="FFFFFF"/>
                </a:solidFill>
              </a14:hiddenFill>
            </a:ext>
          </a:extLst>
        </p:spPr>
      </p:pic>
      <p:grpSp>
        <p:nvGrpSpPr>
          <p:cNvPr id="1041" name="Group 1040">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1042" name="Freeform: Shape 1041">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Shape 1042">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Shape 1043">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Freeform: Shape 1044">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Freeform: Shape 1045">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Freeform: Shape 1046">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Freeform: Shape 1047">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B1DF00E-D1A5-55D3-A316-B34428C7AF14}"/>
              </a:ext>
            </a:extLst>
          </p:cNvPr>
          <p:cNvSpPr>
            <a:spLocks noGrp="1"/>
          </p:cNvSpPr>
          <p:nvPr>
            <p:ph type="title"/>
          </p:nvPr>
        </p:nvSpPr>
        <p:spPr>
          <a:xfrm>
            <a:off x="1014984" y="819015"/>
            <a:ext cx="5821537" cy="1778750"/>
          </a:xfrm>
        </p:spPr>
        <p:txBody>
          <a:bodyPr vert="horz" lIns="91440" tIns="45720" rIns="91440" bIns="45720" rtlCol="0" anchor="b">
            <a:normAutofit/>
          </a:bodyPr>
          <a:lstStyle/>
          <a:p>
            <a:r>
              <a:rPr lang="en-US" sz="4800" dirty="0">
                <a:solidFill>
                  <a:schemeClr val="bg1"/>
                </a:solidFill>
              </a:rPr>
              <a:t>Analogy and Illustration</a:t>
            </a:r>
          </a:p>
        </p:txBody>
      </p:sp>
      <p:sp>
        <p:nvSpPr>
          <p:cNvPr id="5" name="Date Placeholder 4">
            <a:extLst>
              <a:ext uri="{FF2B5EF4-FFF2-40B4-BE49-F238E27FC236}">
                <a16:creationId xmlns:a16="http://schemas.microsoft.com/office/drawing/2014/main" id="{1BDD729D-2EE7-6AEE-A900-7B6200E6DC41}"/>
              </a:ext>
            </a:extLst>
          </p:cNvPr>
          <p:cNvSpPr>
            <a:spLocks noGrp="1"/>
          </p:cNvSpPr>
          <p:nvPr>
            <p:ph type="dt" sz="half" idx="10"/>
          </p:nvPr>
        </p:nvSpPr>
        <p:spPr>
          <a:xfrm rot="5400000">
            <a:off x="10725912" y="987552"/>
            <a:ext cx="2286000" cy="640080"/>
          </a:xfrm>
        </p:spPr>
        <p:txBody>
          <a:bodyPr vert="horz" lIns="91440" tIns="45720" rIns="91440" bIns="45720" rtlCol="0" anchor="ctr">
            <a:normAutofit/>
          </a:bodyPr>
          <a:lstStyle/>
          <a:p>
            <a:pPr algn="r">
              <a:defRPr/>
            </a:pPr>
            <a:endParaRPr lang="en-US" sz="1000">
              <a:solidFill>
                <a:schemeClr val="tx2"/>
              </a:solidFill>
              <a:latin typeface="Calibri" panose="020F0502020204030204"/>
            </a:endParaRPr>
          </a:p>
        </p:txBody>
      </p:sp>
      <p:sp>
        <p:nvSpPr>
          <p:cNvPr id="3" name="Content Placeholder 2">
            <a:extLst>
              <a:ext uri="{FF2B5EF4-FFF2-40B4-BE49-F238E27FC236}">
                <a16:creationId xmlns:a16="http://schemas.microsoft.com/office/drawing/2014/main" id="{6E2CBD92-C239-38C6-D09B-6FBAAF7EB2E5}"/>
              </a:ext>
            </a:extLst>
          </p:cNvPr>
          <p:cNvSpPr>
            <a:spLocks noGrp="1"/>
          </p:cNvSpPr>
          <p:nvPr>
            <p:ph sz="half" idx="1"/>
          </p:nvPr>
        </p:nvSpPr>
        <p:spPr>
          <a:xfrm>
            <a:off x="1014984" y="3043003"/>
            <a:ext cx="5821537" cy="2995982"/>
          </a:xfrm>
        </p:spPr>
        <p:txBody>
          <a:bodyPr vert="horz" lIns="91440" tIns="45720" rIns="91440" bIns="45720" rtlCol="0" anchor="t">
            <a:noAutofit/>
          </a:bodyPr>
          <a:lstStyle/>
          <a:p>
            <a:pPr marL="628650" indent="-342900">
              <a:buFont typeface="+mj-lt"/>
              <a:buAutoNum type="arabicPeriod" startAt="4"/>
            </a:pPr>
            <a:r>
              <a:rPr lang="en-US" sz="2400" dirty="0">
                <a:solidFill>
                  <a:schemeClr val="bg1"/>
                </a:solidFill>
              </a:rPr>
              <a:t>Taking on board fuel or food</a:t>
            </a:r>
          </a:p>
          <a:p>
            <a:pPr marL="628650" indent="-342900">
              <a:buFont typeface="+mj-lt"/>
              <a:buAutoNum type="arabicPeriod" startAt="4"/>
            </a:pPr>
            <a:r>
              <a:rPr lang="en-US" sz="2400" dirty="0">
                <a:solidFill>
                  <a:schemeClr val="bg1"/>
                </a:solidFill>
              </a:rPr>
              <a:t>Laying down your rebel arms and surrendering</a:t>
            </a:r>
          </a:p>
          <a:p>
            <a:pPr marL="628650" indent="-342900">
              <a:buFont typeface="+mj-lt"/>
              <a:buAutoNum type="arabicPeriod" startAt="4"/>
            </a:pPr>
            <a:r>
              <a:rPr lang="en-US" sz="2400" dirty="0">
                <a:solidFill>
                  <a:schemeClr val="bg1"/>
                </a:solidFill>
              </a:rPr>
              <a:t>Saying you’re sorry</a:t>
            </a:r>
          </a:p>
          <a:p>
            <a:pPr marL="628650" indent="-342900">
              <a:buFont typeface="+mj-lt"/>
              <a:buAutoNum type="arabicPeriod" startAt="4"/>
            </a:pPr>
            <a:r>
              <a:rPr lang="en-US" sz="2400" dirty="0">
                <a:solidFill>
                  <a:schemeClr val="bg1"/>
                </a:solidFill>
              </a:rPr>
              <a:t>Laying yourself open</a:t>
            </a:r>
          </a:p>
          <a:p>
            <a:pPr marL="628650" indent="-342900">
              <a:buFont typeface="+mj-lt"/>
              <a:buAutoNum type="arabicPeriod" startAt="4"/>
            </a:pPr>
            <a:r>
              <a:rPr lang="en-US" sz="2400" dirty="0">
                <a:solidFill>
                  <a:schemeClr val="bg1"/>
                </a:solidFill>
              </a:rPr>
              <a:t>Turning full speed astern</a:t>
            </a:r>
          </a:p>
          <a:p>
            <a:pPr marL="628650" indent="-342900">
              <a:buFont typeface="+mj-lt"/>
              <a:buAutoNum type="arabicPeriod" startAt="4"/>
            </a:pPr>
            <a:r>
              <a:rPr lang="en-US" sz="2400" dirty="0">
                <a:solidFill>
                  <a:schemeClr val="bg1"/>
                </a:solidFill>
              </a:rPr>
              <a:t>Like killing part of yourself</a:t>
            </a:r>
          </a:p>
        </p:txBody>
      </p:sp>
      <p:sp>
        <p:nvSpPr>
          <p:cNvPr id="4" name="Footer Placeholder 3">
            <a:extLst>
              <a:ext uri="{FF2B5EF4-FFF2-40B4-BE49-F238E27FC236}">
                <a16:creationId xmlns:a16="http://schemas.microsoft.com/office/drawing/2014/main" id="{A4A0BF68-9366-D642-01CC-547A44523A9A}"/>
              </a:ext>
            </a:extLst>
          </p:cNvPr>
          <p:cNvSpPr>
            <a:spLocks noGrp="1"/>
          </p:cNvSpPr>
          <p:nvPr>
            <p:ph type="ftr" sz="quarter" idx="11"/>
          </p:nvPr>
        </p:nvSpPr>
        <p:spPr>
          <a:xfrm rot="5400000">
            <a:off x="10040112" y="4032504"/>
            <a:ext cx="3657600" cy="640080"/>
          </a:xfrm>
        </p:spPr>
        <p:txBody>
          <a:bodyPr vert="horz" lIns="91440" tIns="45720" rIns="91440" bIns="45720" rtlCol="0" anchor="ctr">
            <a:normAutofit/>
          </a:bodyPr>
          <a:lstStyle/>
          <a:p>
            <a:pPr>
              <a:defRPr/>
            </a:pPr>
            <a:endParaRPr lang="en-US" sz="1000" kern="1200">
              <a:solidFill>
                <a:schemeClr val="tx2"/>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6A786AC-4A3B-6A65-E235-5BA76F315D9A}"/>
              </a:ext>
            </a:extLst>
          </p:cNvPr>
          <p:cNvSpPr>
            <a:spLocks noGrp="1"/>
          </p:cNvSpPr>
          <p:nvPr>
            <p:ph type="sldNum" sz="quarter" idx="12"/>
          </p:nvPr>
        </p:nvSpPr>
        <p:spPr>
          <a:xfrm>
            <a:off x="11548872" y="6217920"/>
            <a:ext cx="640080" cy="640080"/>
          </a:xfrm>
        </p:spPr>
        <p:txBody>
          <a:bodyPr vert="horz" lIns="91440" tIns="45720" rIns="91440" bIns="45720" rtlCol="0" anchor="ctr">
            <a:normAutofit/>
          </a:bodyPr>
          <a:lstStyle/>
          <a:p>
            <a:pPr algn="ctr">
              <a:defRPr/>
            </a:pPr>
            <a:endParaRPr lang="en-US" sz="1600">
              <a:solidFill>
                <a:schemeClr val="tx2"/>
              </a:solidFill>
              <a:latin typeface="Calibri" panose="020F0502020204030204"/>
            </a:endParaRPr>
          </a:p>
        </p:txBody>
      </p:sp>
    </p:spTree>
    <p:extLst>
      <p:ext uri="{BB962C8B-B14F-4D97-AF65-F5344CB8AC3E}">
        <p14:creationId xmlns:p14="http://schemas.microsoft.com/office/powerpoint/2010/main" val="338902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5777D2-3C7D-7BC0-8FB1-92FD5F0661AB}"/>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Analogy and Illustration</a:t>
            </a:r>
          </a:p>
        </p:txBody>
      </p:sp>
      <p:sp>
        <p:nvSpPr>
          <p:cNvPr id="207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376E1F4-8DC8-ADE3-9165-FB951629BD71}"/>
              </a:ext>
            </a:extLst>
          </p:cNvPr>
          <p:cNvSpPr>
            <a:spLocks noGrp="1"/>
          </p:cNvSpPr>
          <p:nvPr>
            <p:ph sz="half" idx="1"/>
          </p:nvPr>
        </p:nvSpPr>
        <p:spPr>
          <a:xfrm>
            <a:off x="572493" y="2071316"/>
            <a:ext cx="6713552" cy="4119172"/>
          </a:xfrm>
        </p:spPr>
        <p:txBody>
          <a:bodyPr vert="horz" lIns="91440" tIns="45720" rIns="91440" bIns="45720" rtlCol="0" anchor="t">
            <a:noAutofit/>
          </a:bodyPr>
          <a:lstStyle/>
          <a:p>
            <a:pPr marL="800100" indent="-514350">
              <a:buFont typeface="+mj-lt"/>
              <a:buAutoNum type="arabicPeriod" startAt="10"/>
            </a:pPr>
            <a:r>
              <a:rPr lang="en-US" dirty="0"/>
              <a:t>Learning to walk or to write</a:t>
            </a:r>
          </a:p>
          <a:p>
            <a:pPr marL="800100" indent="-514350">
              <a:buFont typeface="+mj-lt"/>
              <a:buAutoNum type="arabicPeriod" startAt="10"/>
            </a:pPr>
            <a:r>
              <a:rPr lang="en-US" dirty="0"/>
              <a:t>Buying God a present with His own money</a:t>
            </a:r>
          </a:p>
          <a:p>
            <a:pPr marL="800100" indent="-514350">
              <a:buFont typeface="+mj-lt"/>
              <a:buAutoNum type="arabicPeriod" startAt="10"/>
            </a:pPr>
            <a:r>
              <a:rPr lang="en-US" dirty="0"/>
              <a:t>A drowning man clutching at a rescuer’s hand</a:t>
            </a:r>
          </a:p>
          <a:p>
            <a:pPr marL="800100" indent="-514350">
              <a:buFont typeface="+mj-lt"/>
              <a:buAutoNum type="arabicPeriod" startAt="10"/>
            </a:pPr>
            <a:r>
              <a:rPr lang="en-US" dirty="0"/>
              <a:t>A tin soldier or a statue becoming alive</a:t>
            </a:r>
          </a:p>
          <a:p>
            <a:pPr marL="800100" indent="-514350">
              <a:buFont typeface="+mj-lt"/>
              <a:buAutoNum type="arabicPeriod" startAt="10"/>
            </a:pPr>
            <a:r>
              <a:rPr lang="en-US" dirty="0"/>
              <a:t>Waking after a long sleep</a:t>
            </a:r>
          </a:p>
          <a:p>
            <a:pPr marL="800100" indent="-514350">
              <a:buFont typeface="+mj-lt"/>
              <a:buAutoNum type="arabicPeriod" startAt="10"/>
            </a:pPr>
            <a:r>
              <a:rPr lang="en-US" dirty="0"/>
              <a:t>Getting close to someone or becoming infected</a:t>
            </a:r>
          </a:p>
        </p:txBody>
      </p:sp>
      <p:pic>
        <p:nvPicPr>
          <p:cNvPr id="2052" name="Picture 4" descr="Drowning Man Stock Illustrations – 1 ...">
            <a:extLst>
              <a:ext uri="{FF2B5EF4-FFF2-40B4-BE49-F238E27FC236}">
                <a16:creationId xmlns:a16="http://schemas.microsoft.com/office/drawing/2014/main" id="{454FA0AD-A7EB-1515-E35F-0FFAA43CF94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4396" r="31582" b="-1"/>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E43655C0-ED7D-6284-4F02-D33326419C9D}"/>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defRPr/>
            </a:pPr>
            <a:endParaRPr lang="en-US">
              <a:solidFill>
                <a:prstClr val="black">
                  <a:tint val="75000"/>
                </a:prstClr>
              </a:solidFill>
              <a:latin typeface="Calibri" panose="020F0502020204030204"/>
            </a:endParaRPr>
          </a:p>
        </p:txBody>
      </p:sp>
      <p:sp>
        <p:nvSpPr>
          <p:cNvPr id="4" name="Footer Placeholder 3">
            <a:extLst>
              <a:ext uri="{FF2B5EF4-FFF2-40B4-BE49-F238E27FC236}">
                <a16:creationId xmlns:a16="http://schemas.microsoft.com/office/drawing/2014/main" id="{2EE8F5B6-E993-E201-7ACC-EC0A6CFBEB6A}"/>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defRPr/>
            </a:pPr>
            <a:endParaRPr lang="en-US" sz="1200"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3309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CB2DC-B22A-54A6-322E-294E0EB62646}"/>
              </a:ext>
            </a:extLst>
          </p:cNvPr>
          <p:cNvSpPr>
            <a:spLocks noGrp="1"/>
          </p:cNvSpPr>
          <p:nvPr>
            <p:ph type="title"/>
          </p:nvPr>
        </p:nvSpPr>
        <p:spPr>
          <a:xfrm>
            <a:off x="838201" y="365125"/>
            <a:ext cx="5251316" cy="1807305"/>
          </a:xfrm>
        </p:spPr>
        <p:txBody>
          <a:bodyPr vert="horz" lIns="91440" tIns="45720" rIns="91440" bIns="45720" rtlCol="0" anchor="ctr">
            <a:normAutofit/>
          </a:bodyPr>
          <a:lstStyle/>
          <a:p>
            <a:r>
              <a:rPr lang="en-US" dirty="0"/>
              <a:t>Analogy and Illustration</a:t>
            </a:r>
          </a:p>
        </p:txBody>
      </p:sp>
      <p:sp>
        <p:nvSpPr>
          <p:cNvPr id="3" name="Content Placeholder 2">
            <a:extLst>
              <a:ext uri="{FF2B5EF4-FFF2-40B4-BE49-F238E27FC236}">
                <a16:creationId xmlns:a16="http://schemas.microsoft.com/office/drawing/2014/main" id="{85029C21-33E3-E42C-D0C0-F8F197BDB34E}"/>
              </a:ext>
            </a:extLst>
          </p:cNvPr>
          <p:cNvSpPr>
            <a:spLocks noGrp="1"/>
          </p:cNvSpPr>
          <p:nvPr>
            <p:ph sz="half" idx="1"/>
          </p:nvPr>
        </p:nvSpPr>
        <p:spPr>
          <a:xfrm>
            <a:off x="838200" y="1858780"/>
            <a:ext cx="5251316" cy="4318183"/>
          </a:xfrm>
        </p:spPr>
        <p:txBody>
          <a:bodyPr vert="horz" lIns="91440" tIns="45720" rIns="91440" bIns="45720" rtlCol="0">
            <a:noAutofit/>
          </a:bodyPr>
          <a:lstStyle/>
          <a:p>
            <a:pPr marL="742950" indent="-457200">
              <a:buFont typeface="+mj-lt"/>
              <a:buAutoNum type="arabicPeriod" startAt="16"/>
            </a:pPr>
            <a:r>
              <a:rPr lang="en-US" sz="2400" dirty="0"/>
              <a:t>Like dressing up or pretending or playing</a:t>
            </a:r>
          </a:p>
          <a:p>
            <a:pPr marL="742950" indent="-457200">
              <a:buFont typeface="+mj-lt"/>
              <a:buAutoNum type="arabicPeriod" startAt="16"/>
            </a:pPr>
            <a:r>
              <a:rPr lang="en-US" sz="2400" dirty="0"/>
              <a:t>Emerging from the womb or hatching from an egg</a:t>
            </a:r>
          </a:p>
          <a:p>
            <a:pPr marL="742950" indent="-457200">
              <a:buFont typeface="+mj-lt"/>
              <a:buAutoNum type="arabicPeriod" startAt="16"/>
            </a:pPr>
            <a:r>
              <a:rPr lang="en-US" sz="2400" dirty="0"/>
              <a:t>A compass needle swinging to the north</a:t>
            </a:r>
          </a:p>
          <a:p>
            <a:pPr marL="742950" indent="-457200">
              <a:buFont typeface="+mj-lt"/>
              <a:buAutoNum type="arabicPeriod" startAt="16"/>
            </a:pPr>
            <a:r>
              <a:rPr lang="en-US" sz="2400" dirty="0"/>
              <a:t>A cottage being made into a palace</a:t>
            </a:r>
          </a:p>
          <a:p>
            <a:pPr marL="742950" indent="-457200">
              <a:buFont typeface="+mj-lt"/>
              <a:buAutoNum type="arabicPeriod" startAt="16"/>
            </a:pPr>
            <a:r>
              <a:rPr lang="en-US" sz="2400" dirty="0"/>
              <a:t>A field being plowed and resown</a:t>
            </a:r>
          </a:p>
          <a:p>
            <a:pPr marL="742950" indent="-457200">
              <a:buFont typeface="+mj-lt"/>
              <a:buAutoNum type="arabicPeriod" startAt="16"/>
            </a:pPr>
            <a:r>
              <a:rPr lang="en-US" sz="2400" dirty="0"/>
              <a:t>A horse turning into a Pegasus</a:t>
            </a:r>
          </a:p>
        </p:txBody>
      </p:sp>
      <p:sp>
        <p:nvSpPr>
          <p:cNvPr id="5" name="Date Placeholder 4">
            <a:extLst>
              <a:ext uri="{FF2B5EF4-FFF2-40B4-BE49-F238E27FC236}">
                <a16:creationId xmlns:a16="http://schemas.microsoft.com/office/drawing/2014/main" id="{6AB1AE62-7CDB-8E5C-86BD-82EA109FD1B4}"/>
              </a:ext>
            </a:extLst>
          </p:cNvPr>
          <p:cNvSpPr>
            <a:spLocks noGrp="1"/>
          </p:cNvSpPr>
          <p:nvPr>
            <p:ph type="dt" sz="half" idx="10"/>
          </p:nvPr>
        </p:nvSpPr>
        <p:spPr>
          <a:xfrm>
            <a:off x="838200" y="6356350"/>
            <a:ext cx="2590800" cy="365125"/>
          </a:xfrm>
        </p:spPr>
        <p:txBody>
          <a:bodyPr vert="horz" lIns="91440" tIns="45720" rIns="91440" bIns="45720" rtlCol="0" anchor="ctr">
            <a:normAutofit/>
          </a:bodyPr>
          <a:lstStyle/>
          <a:p>
            <a:pPr>
              <a:defRPr/>
            </a:pPr>
            <a:endParaRPr lang="en-US">
              <a:solidFill>
                <a:prstClr val="black">
                  <a:tint val="75000"/>
                </a:prstClr>
              </a:solidFill>
              <a:latin typeface="Calibri" panose="020F0502020204030204"/>
            </a:endParaRPr>
          </a:p>
        </p:txBody>
      </p:sp>
      <p:pic>
        <p:nvPicPr>
          <p:cNvPr id="3074" name="Picture 2" descr="Greek mythology stands ...">
            <a:extLst>
              <a:ext uri="{FF2B5EF4-FFF2-40B4-BE49-F238E27FC236}">
                <a16:creationId xmlns:a16="http://schemas.microsoft.com/office/drawing/2014/main" id="{6943F82F-BE48-22A7-8F8F-C25FBD1E8D4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t="11975" b="7345"/>
          <a:stretch>
            <a:fillRect/>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21C68CC-84B9-2203-1B8E-243CDCA29D42}"/>
              </a:ext>
            </a:extLst>
          </p:cNvPr>
          <p:cNvSpPr>
            <a:spLocks noGrp="1"/>
          </p:cNvSpPr>
          <p:nvPr>
            <p:ph type="ftr" sz="quarter" idx="11"/>
          </p:nvPr>
        </p:nvSpPr>
        <p:spPr>
          <a:xfrm>
            <a:off x="3505200" y="6356350"/>
            <a:ext cx="3429000" cy="365125"/>
          </a:xfrm>
        </p:spPr>
        <p:txBody>
          <a:bodyPr vert="horz" lIns="91440" tIns="45720" rIns="91440" bIns="45720" rtlCol="0" anchor="ctr">
            <a:normAutofit/>
          </a:bodyPr>
          <a:lstStyle/>
          <a:p>
            <a:pPr algn="l">
              <a:defRPr/>
            </a:pPr>
            <a:endParaRPr lang="en-US" sz="1200"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C8EE2F7-8B90-BC5C-88AA-5156CEA15EC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defRPr/>
            </a:pPr>
            <a:endParaRPr lang="en-US">
              <a:solidFill>
                <a:srgbClr val="FFFFFF"/>
              </a:solidFill>
              <a:latin typeface="Calibri" panose="020F0502020204030204"/>
            </a:endParaRPr>
          </a:p>
        </p:txBody>
      </p:sp>
    </p:spTree>
    <p:extLst>
      <p:ext uri="{BB962C8B-B14F-4D97-AF65-F5344CB8AC3E}">
        <p14:creationId xmlns:p14="http://schemas.microsoft.com/office/powerpoint/2010/main" val="422066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05" name="Arc 410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FC0592-1109-6861-BDE2-047A7E1B597E}"/>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Analogy and Illustration</a:t>
            </a:r>
          </a:p>
        </p:txBody>
      </p:sp>
      <p:sp>
        <p:nvSpPr>
          <p:cNvPr id="4107" name="Freeform: Shape 4106">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098" name="Picture 2" descr="Young Man Returning Home Work Shopping Stock Photo 265620959 | Shutterstock">
            <a:extLst>
              <a:ext uri="{FF2B5EF4-FFF2-40B4-BE49-F238E27FC236}">
                <a16:creationId xmlns:a16="http://schemas.microsoft.com/office/drawing/2014/main" id="{6D2E6E65-8F37-19CB-0ECE-F6521AF56DA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03182" y="1593637"/>
            <a:ext cx="4777381" cy="350098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67AD826-FE63-0794-DCB6-59550347976E}"/>
              </a:ext>
            </a:extLst>
          </p:cNvPr>
          <p:cNvSpPr>
            <a:spLocks noGrp="1"/>
          </p:cNvSpPr>
          <p:nvPr>
            <p:ph sz="half" idx="1"/>
          </p:nvPr>
        </p:nvSpPr>
        <p:spPr>
          <a:xfrm>
            <a:off x="5894962" y="1984443"/>
            <a:ext cx="5458838" cy="4192520"/>
          </a:xfrm>
        </p:spPr>
        <p:txBody>
          <a:bodyPr vert="horz" lIns="91440" tIns="45720" rIns="91440" bIns="45720" rtlCol="0">
            <a:normAutofit/>
          </a:bodyPr>
          <a:lstStyle/>
          <a:p>
            <a:pPr marL="800100" indent="-514350">
              <a:buFont typeface="+mj-lt"/>
              <a:buAutoNum type="arabicPeriod" startAt="22"/>
            </a:pPr>
            <a:r>
              <a:rPr lang="en-US" sz="2600" dirty="0"/>
              <a:t>A greenhouse roof becoming bright in the sunlight</a:t>
            </a:r>
          </a:p>
          <a:p>
            <a:pPr marL="800100" indent="-514350">
              <a:buFont typeface="+mj-lt"/>
              <a:buAutoNum type="arabicPeriod" startAt="22"/>
            </a:pPr>
            <a:r>
              <a:rPr lang="en-US" sz="2600" dirty="0"/>
              <a:t>Coming around from anesthetic</a:t>
            </a:r>
          </a:p>
          <a:p>
            <a:pPr marL="800100" indent="-514350">
              <a:buFont typeface="+mj-lt"/>
              <a:buAutoNum type="arabicPeriod" startAt="22"/>
            </a:pPr>
            <a:r>
              <a:rPr lang="en-US" sz="2600" dirty="0"/>
              <a:t>Coming in out of the wind</a:t>
            </a:r>
          </a:p>
          <a:p>
            <a:pPr marL="800100" indent="-514350">
              <a:buFont typeface="+mj-lt"/>
              <a:buAutoNum type="arabicPeriod" startAt="22"/>
            </a:pPr>
            <a:r>
              <a:rPr lang="en-US" sz="2600" dirty="0"/>
              <a:t>Or like going home (like Timothy Keller so powerfully demonstrates in his explanation of the parable of the Prodigal God).</a:t>
            </a:r>
          </a:p>
        </p:txBody>
      </p:sp>
      <p:sp>
        <p:nvSpPr>
          <p:cNvPr id="5" name="Date Placeholder 4">
            <a:extLst>
              <a:ext uri="{FF2B5EF4-FFF2-40B4-BE49-F238E27FC236}">
                <a16:creationId xmlns:a16="http://schemas.microsoft.com/office/drawing/2014/main" id="{08FF493E-0B32-AB6A-B369-29E246556A6F}"/>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endParaRPr lang="en-US">
              <a:solidFill>
                <a:schemeClr val="tx1">
                  <a:tint val="75000"/>
                </a:schemeClr>
              </a:solidFill>
            </a:endParaRPr>
          </a:p>
        </p:txBody>
      </p:sp>
      <p:sp>
        <p:nvSpPr>
          <p:cNvPr id="4" name="Footer Placeholder 3">
            <a:extLst>
              <a:ext uri="{FF2B5EF4-FFF2-40B4-BE49-F238E27FC236}">
                <a16:creationId xmlns:a16="http://schemas.microsoft.com/office/drawing/2014/main" id="{F84734FD-A136-ACBB-BC25-AAD95790BF0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endParaRPr lang="en-US" sz="1200"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90115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Imagination and Apologetics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24401" y="1524000"/>
            <a:ext cx="3156779" cy="4718012"/>
          </a:xfrm>
        </p:spPr>
      </p:pic>
    </p:spTree>
    <p:extLst>
      <p:ext uri="{BB962C8B-B14F-4D97-AF65-F5344CB8AC3E}">
        <p14:creationId xmlns:p14="http://schemas.microsoft.com/office/powerpoint/2010/main" val="1967129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The Pilgrim’s Regress</a:t>
            </a:r>
          </a:p>
        </p:txBody>
      </p:sp>
      <p:sp>
        <p:nvSpPr>
          <p:cNvPr id="3" name="Content Placeholder 2"/>
          <p:cNvSpPr>
            <a:spLocks noGrp="1"/>
          </p:cNvSpPr>
          <p:nvPr>
            <p:ph idx="1"/>
          </p:nvPr>
        </p:nvSpPr>
        <p:spPr/>
        <p:txBody>
          <a:bodyPr>
            <a:normAutofit/>
          </a:bodyPr>
          <a:lstStyle/>
          <a:p>
            <a:r>
              <a:rPr lang="en-US" dirty="0"/>
              <a:t>“… if you will, it [words of wisdom] </a:t>
            </a:r>
            <a:r>
              <a:rPr lang="en-US" i="1" dirty="0"/>
              <a:t>is </a:t>
            </a:r>
            <a:r>
              <a:rPr lang="en-US" dirty="0"/>
              <a:t>mythology. It is but truth, not fact: an image, not the very real.” (</a:t>
            </a:r>
            <a:r>
              <a:rPr lang="en-US" i="1" dirty="0"/>
              <a:t>The Pilgrim’s Regress</a:t>
            </a:r>
            <a:r>
              <a:rPr lang="en-US" dirty="0"/>
              <a:t>, Chapter V, “Across the Canyon,” 169)</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8423" y="3845643"/>
            <a:ext cx="5195155" cy="2661943"/>
          </a:xfrm>
          <a:prstGeom prst="rect">
            <a:avLst/>
          </a:prstGeom>
        </p:spPr>
      </p:pic>
    </p:spTree>
    <p:extLst>
      <p:ext uri="{BB962C8B-B14F-4D97-AF65-F5344CB8AC3E}">
        <p14:creationId xmlns:p14="http://schemas.microsoft.com/office/powerpoint/2010/main" val="3573560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They Stand Together</a:t>
            </a:r>
          </a:p>
        </p:txBody>
      </p:sp>
      <p:sp>
        <p:nvSpPr>
          <p:cNvPr id="3" name="Content Placeholder 2"/>
          <p:cNvSpPr>
            <a:spLocks noGrp="1"/>
          </p:cNvSpPr>
          <p:nvPr>
            <p:ph idx="1"/>
          </p:nvPr>
        </p:nvSpPr>
        <p:spPr/>
        <p:txBody>
          <a:bodyPr>
            <a:normAutofit/>
          </a:bodyPr>
          <a:lstStyle/>
          <a:p>
            <a:r>
              <a:rPr lang="en-US" dirty="0"/>
              <a:t>Lewis on five-year-old Michael on Dec. 7, 1935:</a:t>
            </a:r>
          </a:p>
          <a:p>
            <a:pPr>
              <a:spcAft>
                <a:spcPts val="600"/>
              </a:spcAft>
            </a:pPr>
            <a:r>
              <a:rPr lang="en-US" dirty="0"/>
              <a:t>“Minto reads him the Peter Rabbit books every evening, and it is a lovely sight. She reads very slowly and he gazes up into her eyes which look enormous through her spectacles—what a pity she has no grandchildren. Would you believe it, that child had never been read to nor told a story by his mother in his life? Not that he is neglected. He has a whole time Nurse …, a hundred patent foods, is spoiled, and far too expensively dressed: but his poor imagination has been left without any natural food at all.”</a:t>
            </a:r>
          </a:p>
        </p:txBody>
      </p:sp>
    </p:spTree>
    <p:extLst>
      <p:ext uri="{BB962C8B-B14F-4D97-AF65-F5344CB8AC3E}">
        <p14:creationId xmlns:p14="http://schemas.microsoft.com/office/powerpoint/2010/main" val="92616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29" name="Arc 512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Lewis on Shelley’s play, </a:t>
            </a:r>
            <a:br>
              <a:rPr lang="en-US" kern="1200">
                <a:solidFill>
                  <a:schemeClr val="tx1"/>
                </a:solidFill>
                <a:latin typeface="+mj-lt"/>
                <a:ea typeface="+mj-ea"/>
                <a:cs typeface="+mj-cs"/>
              </a:rPr>
            </a:br>
            <a:r>
              <a:rPr lang="en-US" i="1" kern="1200">
                <a:solidFill>
                  <a:schemeClr val="tx1"/>
                </a:solidFill>
                <a:latin typeface="+mj-lt"/>
                <a:ea typeface="+mj-ea"/>
                <a:cs typeface="+mj-cs"/>
              </a:rPr>
              <a:t>Prometheus Unbound</a:t>
            </a:r>
            <a:r>
              <a:rPr lang="en-US" kern="1200">
                <a:solidFill>
                  <a:schemeClr val="tx1"/>
                </a:solidFill>
                <a:latin typeface="+mj-lt"/>
                <a:ea typeface="+mj-ea"/>
                <a:cs typeface="+mj-cs"/>
              </a:rPr>
              <a:t>:</a:t>
            </a:r>
          </a:p>
        </p:txBody>
      </p:sp>
      <p:sp>
        <p:nvSpPr>
          <p:cNvPr id="5131" name="Freeform: Shape 513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descr="Manna - Wikipedia">
            <a:extLst>
              <a:ext uri="{FF2B5EF4-FFF2-40B4-BE49-F238E27FC236}">
                <a16:creationId xmlns:a16="http://schemas.microsoft.com/office/drawing/2014/main" id="{0CABD84F-3849-38A2-2904-DA22FE7997F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73060" y="511293"/>
            <a:ext cx="4637625"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5894962" y="1984443"/>
            <a:ext cx="5458838" cy="4192520"/>
          </a:xfrm>
        </p:spPr>
        <p:txBody>
          <a:bodyPr vert="horz" lIns="91440" tIns="45720" rIns="91440" bIns="45720" rtlCol="0">
            <a:normAutofit/>
          </a:bodyPr>
          <a:lstStyle/>
          <a:p>
            <a:pPr marL="0"/>
            <a:r>
              <a:rPr lang="en-US" sz="2600"/>
              <a:t>“Like all great myths its primary appeal is to the </a:t>
            </a:r>
            <a:r>
              <a:rPr lang="en-US" sz="2600" u="sng"/>
              <a:t>imagination</a:t>
            </a:r>
            <a:r>
              <a:rPr lang="en-US" sz="2600"/>
              <a:t>: its indirect and further appeal to the </a:t>
            </a:r>
            <a:r>
              <a:rPr lang="en-US" sz="2600" u="sng"/>
              <a:t>will</a:t>
            </a:r>
            <a:r>
              <a:rPr lang="en-US" sz="2600"/>
              <a:t> and the </a:t>
            </a:r>
            <a:r>
              <a:rPr lang="en-US" sz="2600" u="sng"/>
              <a:t>understanding</a:t>
            </a:r>
            <a:r>
              <a:rPr lang="en-US" sz="2600"/>
              <a:t> can therefore be diversely interpreted according as the reader is a Christian, a politician, a psychoanalyst, or what not. </a:t>
            </a:r>
            <a:r>
              <a:rPr lang="en-US" sz="2600" u="sng"/>
              <a:t>Myth is thus like manna; it is to each man a different dish and to each the dish he needs</a:t>
            </a:r>
            <a:r>
              <a:rPr lang="en-US" sz="2600"/>
              <a:t>.”</a:t>
            </a:r>
          </a:p>
        </p:txBody>
      </p:sp>
    </p:spTree>
    <p:extLst>
      <p:ext uri="{BB962C8B-B14F-4D97-AF65-F5344CB8AC3E}">
        <p14:creationId xmlns:p14="http://schemas.microsoft.com/office/powerpoint/2010/main" val="2800679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94857-7A28-4772-BD30-B4A5084AA032}"/>
              </a:ext>
            </a:extLst>
          </p:cNvPr>
          <p:cNvSpPr>
            <a:spLocks noGrp="1"/>
          </p:cNvSpPr>
          <p:nvPr>
            <p:ph type="title"/>
          </p:nvPr>
        </p:nvSpPr>
        <p:spPr>
          <a:xfrm>
            <a:off x="1097280" y="286603"/>
            <a:ext cx="10058400" cy="1450757"/>
          </a:xfrm>
        </p:spPr>
        <p:txBody>
          <a:bodyPr anchor="b">
            <a:normAutofit/>
          </a:bodyPr>
          <a:lstStyle/>
          <a:p>
            <a:r>
              <a:rPr lang="en-US" dirty="0"/>
              <a:t>“A Christmas Sermon for Pagans”</a:t>
            </a:r>
          </a:p>
        </p:txBody>
      </p:sp>
      <p:pic>
        <p:nvPicPr>
          <p:cNvPr id="1026" name="Picture 2" descr="David Stuart Davies reveals there was far more to 'Strand Magazine' than  just Sherlock Holmes.">
            <a:extLst>
              <a:ext uri="{FF2B5EF4-FFF2-40B4-BE49-F238E27FC236}">
                <a16:creationId xmlns:a16="http://schemas.microsoft.com/office/drawing/2014/main" id="{4CAA503E-87A8-18A5-B19E-CB76AE60A14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46216" y="2398143"/>
            <a:ext cx="6176514" cy="308825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1A408CB-C152-4BD0-AD28-4530375E87C0}"/>
              </a:ext>
            </a:extLst>
          </p:cNvPr>
          <p:cNvSpPr>
            <a:spLocks noGrp="1"/>
          </p:cNvSpPr>
          <p:nvPr>
            <p:ph sz="half" idx="2"/>
          </p:nvPr>
        </p:nvSpPr>
        <p:spPr>
          <a:xfrm>
            <a:off x="6363546" y="1915064"/>
            <a:ext cx="5410046" cy="3954030"/>
          </a:xfrm>
        </p:spPr>
        <p:txBody>
          <a:bodyPr>
            <a:noAutofit/>
          </a:bodyPr>
          <a:lstStyle/>
          <a:p>
            <a:pPr marL="0" indent="0">
              <a:lnSpc>
                <a:spcPct val="90000"/>
              </a:lnSpc>
              <a:buNone/>
            </a:pPr>
            <a:r>
              <a:rPr lang="en-US" sz="2400" dirty="0"/>
              <a:t>December 1946 issue of </a:t>
            </a:r>
            <a:r>
              <a:rPr lang="en-US" sz="2400" i="1" dirty="0"/>
              <a:t>The Strand Magazine</a:t>
            </a:r>
            <a:r>
              <a:rPr lang="en-US" sz="2400" dirty="0"/>
              <a:t>. </a:t>
            </a:r>
          </a:p>
          <a:p>
            <a:pPr marL="0" indent="0">
              <a:lnSpc>
                <a:spcPct val="90000"/>
              </a:lnSpc>
              <a:buNone/>
            </a:pPr>
            <a:r>
              <a:rPr lang="en-US" sz="2400" i="1" dirty="0"/>
              <a:t>The Strand Magazine</a:t>
            </a:r>
            <a:r>
              <a:rPr lang="en-US" sz="2400" dirty="0"/>
              <a:t> was in decline (it ceased in 1950) and published in limited numbers, which contributed to the “disappearance” of this article.</a:t>
            </a:r>
          </a:p>
          <a:p>
            <a:pPr marL="0" indent="0">
              <a:lnSpc>
                <a:spcPct val="90000"/>
              </a:lnSpc>
              <a:buNone/>
            </a:pPr>
            <a:r>
              <a:rPr lang="en-US" sz="2400" dirty="0"/>
              <a:t>Unknown for decades until New Zealander Christopher Marsh discovered it and contacted me to authenticate the article.</a:t>
            </a:r>
          </a:p>
          <a:p>
            <a:pPr marL="0" indent="0">
              <a:lnSpc>
                <a:spcPct val="90000"/>
              </a:lnSpc>
              <a:buNone/>
            </a:pPr>
            <a:r>
              <a:rPr lang="en-US" sz="2400" dirty="0"/>
              <a:t>We subsequently co-authored an article about it. The article was published in 2017 in </a:t>
            </a:r>
            <a:r>
              <a:rPr lang="en-US" sz="2400" i="1" dirty="0"/>
              <a:t>VII</a:t>
            </a:r>
            <a:r>
              <a:rPr lang="en-US" sz="2400" dirty="0"/>
              <a:t>.</a:t>
            </a:r>
          </a:p>
        </p:txBody>
      </p:sp>
      <p:sp>
        <p:nvSpPr>
          <p:cNvPr id="1035" name="Slide Number Placeholder 6">
            <a:extLst>
              <a:ext uri="{FF2B5EF4-FFF2-40B4-BE49-F238E27FC236}">
                <a16:creationId xmlns:a16="http://schemas.microsoft.com/office/drawing/2014/main" id="{F784E63E-5FAC-47CA-C0AD-2BB09A8EA87B}"/>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Tree>
    <p:extLst>
      <p:ext uri="{BB962C8B-B14F-4D97-AF65-F5344CB8AC3E}">
        <p14:creationId xmlns:p14="http://schemas.microsoft.com/office/powerpoint/2010/main" val="190586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a:normAutofit/>
          </a:bodyPr>
          <a:lstStyle/>
          <a:p>
            <a:r>
              <a:rPr lang="en-US">
                <a:solidFill>
                  <a:srgbClr val="FFFFFF"/>
                </a:solidFill>
              </a:rPr>
              <a:t>“Shelley, Dryden, and Mr. Eliot”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47308" y="591344"/>
            <a:ext cx="6906491" cy="5585619"/>
          </a:xfrm>
        </p:spPr>
        <p:txBody>
          <a:bodyPr anchor="ctr">
            <a:normAutofit/>
          </a:bodyPr>
          <a:lstStyle/>
          <a:p>
            <a:pPr marL="0" indent="0">
              <a:buNone/>
            </a:pPr>
            <a:r>
              <a:rPr lang="en-US" dirty="0"/>
              <a:t>“It does not grow old nor stick at frontiers racial, sexual, or philosophic; and even from the same man at the same moment it can elicit different responses at different levels. But </a:t>
            </a:r>
            <a:r>
              <a:rPr lang="en-US" u="sng" dirty="0"/>
              <a:t>great myth</a:t>
            </a:r>
            <a:r>
              <a:rPr lang="en-US" dirty="0"/>
              <a:t> is rare in a reflective age; the temptation to allegorize, to thrust into the story the conscious doctrines of the poet, there to fight it out as best they can with the inherent tendency of the fable, is usually too strong.”</a:t>
            </a:r>
          </a:p>
        </p:txBody>
      </p:sp>
    </p:spTree>
    <p:extLst>
      <p:ext uri="{BB962C8B-B14F-4D97-AF65-F5344CB8AC3E}">
        <p14:creationId xmlns:p14="http://schemas.microsoft.com/office/powerpoint/2010/main" val="2786522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p:txBody>
          <a:bodyPr/>
          <a:lstStyle/>
          <a:p>
            <a:r>
              <a:rPr lang="en-US" dirty="0"/>
              <a:t>Lewis’ Idea of the Person</a:t>
            </a:r>
          </a:p>
        </p:txBody>
      </p:sp>
      <p:sp>
        <p:nvSpPr>
          <p:cNvPr id="16387" name="Content Placeholder 5"/>
          <p:cNvSpPr>
            <a:spLocks noGrp="1"/>
          </p:cNvSpPr>
          <p:nvPr>
            <p:ph idx="1"/>
          </p:nvPr>
        </p:nvSpPr>
        <p:spPr/>
        <p:txBody>
          <a:bodyPr>
            <a:normAutofit/>
          </a:bodyPr>
          <a:lstStyle/>
          <a:p>
            <a:pPr>
              <a:buNone/>
            </a:pPr>
            <a:r>
              <a:rPr lang="en-US" sz="1800" dirty="0"/>
              <a:t> Imagination</a:t>
            </a:r>
          </a:p>
          <a:p>
            <a:pPr>
              <a:buNone/>
            </a:pPr>
            <a:r>
              <a:rPr lang="en-US" sz="1800" dirty="0"/>
              <a:t>(outer circle)</a:t>
            </a:r>
          </a:p>
        </p:txBody>
      </p:sp>
      <p:sp>
        <p:nvSpPr>
          <p:cNvPr id="16388" name="Oval 6"/>
          <p:cNvSpPr>
            <a:spLocks noChangeArrowheads="1"/>
          </p:cNvSpPr>
          <p:nvPr/>
        </p:nvSpPr>
        <p:spPr bwMode="auto">
          <a:xfrm>
            <a:off x="4267200" y="1676400"/>
            <a:ext cx="3505200" cy="3429000"/>
          </a:xfrm>
          <a:prstGeom prst="ellipse">
            <a:avLst/>
          </a:prstGeom>
          <a:solidFill>
            <a:schemeClr val="accent1"/>
          </a:solidFill>
          <a:ln w="9525" algn="ctr">
            <a:solidFill>
              <a:schemeClr val="tx1"/>
            </a:solidFill>
            <a:round/>
            <a:headEnd/>
            <a:tailEnd/>
          </a:ln>
        </p:spPr>
        <p:txBody>
          <a:bodyPr/>
          <a:lstStyle/>
          <a:p>
            <a:endParaRPr lang="en-US"/>
          </a:p>
        </p:txBody>
      </p:sp>
      <p:sp>
        <p:nvSpPr>
          <p:cNvPr id="8" name="Oval 7"/>
          <p:cNvSpPr/>
          <p:nvPr/>
        </p:nvSpPr>
        <p:spPr bwMode="auto">
          <a:xfrm>
            <a:off x="4953000" y="2286000"/>
            <a:ext cx="2133600" cy="2209800"/>
          </a:xfrm>
          <a:prstGeom prst="ellipse">
            <a:avLst/>
          </a:prstGeom>
          <a:solidFill>
            <a:schemeClr val="accent5">
              <a:lumMod val="5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9" name="Oval 8"/>
          <p:cNvSpPr/>
          <p:nvPr/>
        </p:nvSpPr>
        <p:spPr bwMode="auto">
          <a:xfrm>
            <a:off x="5562600" y="2971800"/>
            <a:ext cx="990600" cy="914400"/>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6391" name="TextBox 10"/>
          <p:cNvSpPr txBox="1">
            <a:spLocks noChangeArrowheads="1"/>
          </p:cNvSpPr>
          <p:nvPr/>
        </p:nvSpPr>
        <p:spPr bwMode="auto">
          <a:xfrm>
            <a:off x="2895600" y="3048000"/>
            <a:ext cx="1143000" cy="923330"/>
          </a:xfrm>
          <a:prstGeom prst="rect">
            <a:avLst/>
          </a:prstGeom>
          <a:noFill/>
          <a:ln w="9525">
            <a:noFill/>
            <a:miter lim="800000"/>
            <a:headEnd/>
            <a:tailEnd/>
          </a:ln>
        </p:spPr>
        <p:txBody>
          <a:bodyPr wrap="square">
            <a:spAutoFit/>
          </a:bodyPr>
          <a:lstStyle/>
          <a:p>
            <a:r>
              <a:rPr lang="en-US" dirty="0"/>
              <a:t>Intellect</a:t>
            </a:r>
          </a:p>
          <a:p>
            <a:pPr algn="ctr"/>
            <a:r>
              <a:rPr lang="en-US" dirty="0"/>
              <a:t>(middle circle)</a:t>
            </a:r>
          </a:p>
        </p:txBody>
      </p:sp>
      <p:sp>
        <p:nvSpPr>
          <p:cNvPr id="16392" name="TextBox 11"/>
          <p:cNvSpPr txBox="1">
            <a:spLocks noChangeArrowheads="1"/>
          </p:cNvSpPr>
          <p:nvPr/>
        </p:nvSpPr>
        <p:spPr bwMode="auto">
          <a:xfrm>
            <a:off x="5638800" y="3276600"/>
            <a:ext cx="838200" cy="369332"/>
          </a:xfrm>
          <a:prstGeom prst="rect">
            <a:avLst/>
          </a:prstGeom>
          <a:noFill/>
          <a:ln w="9525">
            <a:noFill/>
            <a:miter lim="800000"/>
            <a:headEnd/>
            <a:tailEnd/>
          </a:ln>
        </p:spPr>
        <p:txBody>
          <a:bodyPr>
            <a:spAutoFit/>
          </a:bodyPr>
          <a:lstStyle/>
          <a:p>
            <a:pPr algn="ctr"/>
            <a:r>
              <a:rPr lang="en-US" dirty="0"/>
              <a:t>Will</a:t>
            </a:r>
          </a:p>
        </p:txBody>
      </p:sp>
      <p:sp>
        <p:nvSpPr>
          <p:cNvPr id="10" name="Right Arrow 9"/>
          <p:cNvSpPr/>
          <p:nvPr/>
        </p:nvSpPr>
        <p:spPr>
          <a:xfrm>
            <a:off x="4114800" y="3276600"/>
            <a:ext cx="11430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3810000" y="1676400"/>
            <a:ext cx="1600200" cy="533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06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9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9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5558489" cy="1325563"/>
          </a:xfrm>
        </p:spPr>
        <p:txBody>
          <a:bodyPr>
            <a:normAutofit/>
          </a:bodyPr>
          <a:lstStyle/>
          <a:p>
            <a:r>
              <a:rPr lang="en-US" dirty="0"/>
              <a:t>Imagination</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38200" y="1550992"/>
            <a:ext cx="5558489" cy="4625971"/>
          </a:xfrm>
        </p:spPr>
        <p:txBody>
          <a:bodyPr>
            <a:noAutofit/>
          </a:bodyPr>
          <a:lstStyle/>
          <a:p>
            <a:r>
              <a:rPr lang="en-US" dirty="0"/>
              <a:t>“The battle is between faith and reason on one side and emotion and imagination on the other.” (</a:t>
            </a:r>
            <a:r>
              <a:rPr lang="en-US" i="1" dirty="0"/>
              <a:t>Mere Christianity</a:t>
            </a:r>
            <a:r>
              <a:rPr lang="en-US" dirty="0"/>
              <a:t>, 139)</a:t>
            </a:r>
          </a:p>
          <a:p>
            <a:r>
              <a:rPr lang="en-US" dirty="0"/>
              <a:t>Not in the sense of daydream or reverie or wish-fulfilling fantasy.</a:t>
            </a:r>
          </a:p>
          <a:p>
            <a:r>
              <a:rPr lang="en-US" dirty="0"/>
              <a:t>Not even in the mere sense of invention.</a:t>
            </a:r>
          </a:p>
          <a:p>
            <a:r>
              <a:rPr lang="en-US" dirty="0"/>
              <a:t>But in the sense of inspiration or poetic imagination (</a:t>
            </a:r>
            <a:r>
              <a:rPr lang="en-US" i="1" dirty="0"/>
              <a:t>Surprised by Joy</a:t>
            </a:r>
            <a:r>
              <a:rPr lang="en-US" dirty="0"/>
              <a:t>, Chapter I, “The First Years”).</a:t>
            </a:r>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442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53" name="Arc 615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94962" y="479493"/>
            <a:ext cx="5458838" cy="1325563"/>
          </a:xfrm>
        </p:spPr>
        <p:txBody>
          <a:bodyPr vert="horz" lIns="91440" tIns="45720" rIns="91440" bIns="45720" rtlCol="0" anchor="ctr">
            <a:normAutofit/>
          </a:bodyPr>
          <a:lstStyle/>
          <a:p>
            <a:r>
              <a:rPr lang="en-US" sz="3700" kern="1200">
                <a:solidFill>
                  <a:schemeClr val="tx1"/>
                </a:solidFill>
                <a:latin typeface="+mj-lt"/>
                <a:ea typeface="+mj-ea"/>
                <a:cs typeface="+mj-cs"/>
              </a:rPr>
              <a:t>“On Three Ways of Writing </a:t>
            </a:r>
            <a:br>
              <a:rPr lang="en-US" sz="3700" kern="1200">
                <a:solidFill>
                  <a:schemeClr val="tx1"/>
                </a:solidFill>
                <a:latin typeface="+mj-lt"/>
                <a:ea typeface="+mj-ea"/>
                <a:cs typeface="+mj-cs"/>
              </a:rPr>
            </a:br>
            <a:r>
              <a:rPr lang="en-US" sz="3700" kern="1200">
                <a:solidFill>
                  <a:schemeClr val="tx1"/>
                </a:solidFill>
                <a:latin typeface="+mj-lt"/>
                <a:ea typeface="+mj-ea"/>
                <a:cs typeface="+mj-cs"/>
              </a:rPr>
              <a:t>for Children”</a:t>
            </a:r>
          </a:p>
        </p:txBody>
      </p:sp>
      <p:sp>
        <p:nvSpPr>
          <p:cNvPr id="6155" name="Freeform: Shape 615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2" descr="World Children's Day 2019: What is it ...">
            <a:extLst>
              <a:ext uri="{FF2B5EF4-FFF2-40B4-BE49-F238E27FC236}">
                <a16:creationId xmlns:a16="http://schemas.microsoft.com/office/drawing/2014/main" id="{434A5884-03B5-53A4-8289-E7BBC18D476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03182" y="1554916"/>
            <a:ext cx="4777381" cy="357842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5894962" y="1984443"/>
            <a:ext cx="5458838" cy="4192520"/>
          </a:xfrm>
        </p:spPr>
        <p:txBody>
          <a:bodyPr vert="horz" lIns="91440" tIns="45720" rIns="91440" bIns="45720" rtlCol="0">
            <a:normAutofit/>
          </a:bodyPr>
          <a:lstStyle/>
          <a:p>
            <a:pPr marL="0" indent="0">
              <a:buNone/>
            </a:pPr>
            <a:r>
              <a:rPr lang="en-US" sz="2600" dirty="0"/>
              <a:t>“I thought I saw how stories of this kind could steal past a certain inhibition which had paralyzed much of my own religion in childhood. Why did one find it so hard to feel as one was told one ought to feel about God or about the sufferings of Christ? I thought the chief reason was that one was told one ought to. An obligation to feel can freeze feelings. And reverence itself did harm.”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5"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187" name="Group 7186">
            <a:extLst>
              <a:ext uri="{FF2B5EF4-FFF2-40B4-BE49-F238E27FC236}">
                <a16:creationId xmlns:a16="http://schemas.microsoft.com/office/drawing/2014/main" id="{E56E71F1-5A87-4A96-B42F-2DFA1B766B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7188" name="Color Cover">
              <a:extLst>
                <a:ext uri="{FF2B5EF4-FFF2-40B4-BE49-F238E27FC236}">
                  <a16:creationId xmlns:a16="http://schemas.microsoft.com/office/drawing/2014/main" id="{CF5215DD-02E8-49F2-8F73-D509B6A02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89" name="Color Cover">
              <a:extLst>
                <a:ext uri="{FF2B5EF4-FFF2-40B4-BE49-F238E27FC236}">
                  <a16:creationId xmlns:a16="http://schemas.microsoft.com/office/drawing/2014/main" id="{8E743EB7-3A15-4D51-A603-1F3C290A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91" name="Group 7190">
            <a:extLst>
              <a:ext uri="{FF2B5EF4-FFF2-40B4-BE49-F238E27FC236}">
                <a16:creationId xmlns:a16="http://schemas.microsoft.com/office/drawing/2014/main" id="{C733FE3C-12C4-4FA2-A795-87D2F6776A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7192" name="Color">
              <a:extLst>
                <a:ext uri="{FF2B5EF4-FFF2-40B4-BE49-F238E27FC236}">
                  <a16:creationId xmlns:a16="http://schemas.microsoft.com/office/drawing/2014/main" id="{66F1E4BF-D491-4254-81A6-5119D1672E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93" name="Color">
              <a:extLst>
                <a:ext uri="{FF2B5EF4-FFF2-40B4-BE49-F238E27FC236}">
                  <a16:creationId xmlns:a16="http://schemas.microsoft.com/office/drawing/2014/main" id="{98C6C0CF-E3BD-4627-9DDF-246EAF2D4C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172" name="Picture 4" descr="How To Make Your Voice Deeper In 3 ...">
            <a:extLst>
              <a:ext uri="{FF2B5EF4-FFF2-40B4-BE49-F238E27FC236}">
                <a16:creationId xmlns:a16="http://schemas.microsoft.com/office/drawing/2014/main" id="{377401F0-74FA-BBC5-D89F-3922C462B82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21270" r="25269" b="-1"/>
          <a:stretch>
            <a:fillRect/>
          </a:stretch>
        </p:blipFill>
        <p:spPr bwMode="auto">
          <a:xfrm>
            <a:off x="7082810" y="841663"/>
            <a:ext cx="4166151" cy="5185923"/>
          </a:xfrm>
          <a:prstGeom prst="rect">
            <a:avLst/>
          </a:prstGeom>
          <a:noFill/>
          <a:extLst>
            <a:ext uri="{909E8E84-426E-40DD-AFC4-6F175D3DCCD1}">
              <a14:hiddenFill xmlns:a14="http://schemas.microsoft.com/office/drawing/2010/main">
                <a:solidFill>
                  <a:srgbClr val="FFFFFF"/>
                </a:solidFill>
              </a14:hiddenFill>
            </a:ext>
          </a:extLst>
        </p:spPr>
      </p:pic>
      <p:grpSp>
        <p:nvGrpSpPr>
          <p:cNvPr id="7195" name="Group 7194">
            <a:extLst>
              <a:ext uri="{FF2B5EF4-FFF2-40B4-BE49-F238E27FC236}">
                <a16:creationId xmlns:a16="http://schemas.microsoft.com/office/drawing/2014/main" id="{0C2B5F12-8A82-4A59-9400-3164CBF47F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52" cy="6858000"/>
            <a:chOff x="0" y="0"/>
            <a:chExt cx="12188952" cy="6858000"/>
          </a:xfrm>
        </p:grpSpPr>
        <p:sp>
          <p:nvSpPr>
            <p:cNvPr id="7196" name="Freeform: Shape 7195">
              <a:extLst>
                <a:ext uri="{FF2B5EF4-FFF2-40B4-BE49-F238E27FC236}">
                  <a16:creationId xmlns:a16="http://schemas.microsoft.com/office/drawing/2014/main" id="{574BC7CB-EC69-421D-B286-57CAFE86DC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7" name="Freeform: Shape 7196">
              <a:extLst>
                <a:ext uri="{FF2B5EF4-FFF2-40B4-BE49-F238E27FC236}">
                  <a16:creationId xmlns:a16="http://schemas.microsoft.com/office/drawing/2014/main" id="{82D86EA2-D090-4E0C-B153-3ECE91311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8" name="Freeform: Shape 7197">
              <a:extLst>
                <a:ext uri="{FF2B5EF4-FFF2-40B4-BE49-F238E27FC236}">
                  <a16:creationId xmlns:a16="http://schemas.microsoft.com/office/drawing/2014/main" id="{4AC29764-D054-4F76-9FE5-49811EDB6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99" name="Freeform: Shape 7198">
              <a:extLst>
                <a:ext uri="{FF2B5EF4-FFF2-40B4-BE49-F238E27FC236}">
                  <a16:creationId xmlns:a16="http://schemas.microsoft.com/office/drawing/2014/main" id="{4D9BB18B-7B57-4D1E-B87E-D2A7214F7C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0" name="Freeform: Shape 7199">
              <a:extLst>
                <a:ext uri="{FF2B5EF4-FFF2-40B4-BE49-F238E27FC236}">
                  <a16:creationId xmlns:a16="http://schemas.microsoft.com/office/drawing/2014/main" id="{C0A98EF1-1185-4EFF-A3C0-25DEBE8CD9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1" name="Freeform: Shape 7200">
              <a:extLst>
                <a:ext uri="{FF2B5EF4-FFF2-40B4-BE49-F238E27FC236}">
                  <a16:creationId xmlns:a16="http://schemas.microsoft.com/office/drawing/2014/main" id="{ACDA8723-DE3F-48D0-8822-0269EE207A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2" name="Freeform: Shape 7201">
              <a:extLst>
                <a:ext uri="{FF2B5EF4-FFF2-40B4-BE49-F238E27FC236}">
                  <a16:creationId xmlns:a16="http://schemas.microsoft.com/office/drawing/2014/main" id="{22B072E5-03AC-4D0A-A767-43EFB55BED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014984" y="819015"/>
            <a:ext cx="5821537" cy="2353362"/>
          </a:xfrm>
        </p:spPr>
        <p:txBody>
          <a:bodyPr vert="horz" lIns="91440" tIns="45720" rIns="91440" bIns="45720" rtlCol="0" anchor="b">
            <a:normAutofit/>
          </a:bodyPr>
          <a:lstStyle/>
          <a:p>
            <a:r>
              <a:rPr lang="en-US" sz="4800">
                <a:solidFill>
                  <a:schemeClr val="bg1"/>
                </a:solidFill>
              </a:rPr>
              <a:t>“On Three Ways of Writing </a:t>
            </a:r>
            <a:br>
              <a:rPr lang="en-US" sz="4800">
                <a:solidFill>
                  <a:schemeClr val="bg1"/>
                </a:solidFill>
              </a:rPr>
            </a:br>
            <a:r>
              <a:rPr lang="en-US" sz="4800">
                <a:solidFill>
                  <a:schemeClr val="bg1"/>
                </a:solidFill>
              </a:rPr>
              <a:t>for Children”</a:t>
            </a:r>
          </a:p>
        </p:txBody>
      </p:sp>
      <p:sp>
        <p:nvSpPr>
          <p:cNvPr id="3" name="Content Placeholder 2"/>
          <p:cNvSpPr>
            <a:spLocks noGrp="1"/>
          </p:cNvSpPr>
          <p:nvPr>
            <p:ph sz="half" idx="1"/>
          </p:nvPr>
        </p:nvSpPr>
        <p:spPr>
          <a:xfrm>
            <a:off x="1014984" y="3442089"/>
            <a:ext cx="5821537" cy="2596896"/>
          </a:xfrm>
        </p:spPr>
        <p:txBody>
          <a:bodyPr vert="horz" lIns="91440" tIns="45720" rIns="91440" bIns="45720" rtlCol="0" anchor="t">
            <a:normAutofit/>
          </a:bodyPr>
          <a:lstStyle/>
          <a:p>
            <a:pPr marL="0" indent="0">
              <a:buNone/>
            </a:pPr>
            <a:r>
              <a:rPr lang="en-US" dirty="0">
                <a:solidFill>
                  <a:schemeClr val="bg1"/>
                </a:solidFill>
              </a:rPr>
              <a:t>“The whole subject was associated with lowered voices; almost as if it were something medical. But supposing that by casting all these things into an imaginary world, …</a:t>
            </a:r>
          </a:p>
        </p:txBody>
      </p:sp>
    </p:spTree>
    <p:extLst>
      <p:ext uri="{BB962C8B-B14F-4D97-AF65-F5344CB8AC3E}">
        <p14:creationId xmlns:p14="http://schemas.microsoft.com/office/powerpoint/2010/main" val="1159374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E8EF93-9553-16D5-BE05-7797550BFE2F}"/>
            </a:ext>
          </a:extLst>
        </p:cNvPr>
        <p:cNvGrpSpPr/>
        <p:nvPr/>
      </p:nvGrpSpPr>
      <p:grpSpPr>
        <a:xfrm>
          <a:off x="0" y="0"/>
          <a:ext cx="0" cy="0"/>
          <a:chOff x="0" y="0"/>
          <a:chExt cx="0" cy="0"/>
        </a:xfrm>
      </p:grpSpPr>
      <p:sp useBgFill="1">
        <p:nvSpPr>
          <p:cNvPr id="7179" name="Rectangle 7178">
            <a:extLst>
              <a:ext uri="{FF2B5EF4-FFF2-40B4-BE49-F238E27FC236}">
                <a16:creationId xmlns:a16="http://schemas.microsoft.com/office/drawing/2014/main" id="{EF62869A-468B-ADF6-6BB0-F66700F5D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Watchful Dragons | C. R. Wiley">
            <a:extLst>
              <a:ext uri="{FF2B5EF4-FFF2-40B4-BE49-F238E27FC236}">
                <a16:creationId xmlns:a16="http://schemas.microsoft.com/office/drawing/2014/main" id="{99954083-D1C5-2820-07C6-FC814D3D12C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5179" r="-2" b="-2"/>
          <a:stretch>
            <a:fillRect/>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80" name="Rectangle 7179">
            <a:extLst>
              <a:ext uri="{FF2B5EF4-FFF2-40B4-BE49-F238E27FC236}">
                <a16:creationId xmlns:a16="http://schemas.microsoft.com/office/drawing/2014/main" id="{2437EA3D-2653-DF69-4211-7ECF6E55B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13E7C8-42D5-003D-C154-1E8D4958A3BE}"/>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“On Three Ways of Writing </a:t>
            </a:r>
            <a:br>
              <a:rPr lang="en-US" sz="4000"/>
            </a:br>
            <a:r>
              <a:rPr lang="en-US" sz="4000"/>
              <a:t>for Children”</a:t>
            </a:r>
          </a:p>
        </p:txBody>
      </p:sp>
      <p:sp>
        <p:nvSpPr>
          <p:cNvPr id="3" name="Content Placeholder 2">
            <a:extLst>
              <a:ext uri="{FF2B5EF4-FFF2-40B4-BE49-F238E27FC236}">
                <a16:creationId xmlns:a16="http://schemas.microsoft.com/office/drawing/2014/main" id="{17FDEC29-82D3-CE48-3627-71AAF3F6D25E}"/>
              </a:ext>
            </a:extLst>
          </p:cNvPr>
          <p:cNvSpPr>
            <a:spLocks noGrp="1"/>
          </p:cNvSpPr>
          <p:nvPr>
            <p:ph sz="half" idx="1"/>
          </p:nvPr>
        </p:nvSpPr>
        <p:spPr>
          <a:xfrm>
            <a:off x="838200" y="2434201"/>
            <a:ext cx="3822189" cy="3742762"/>
          </a:xfrm>
        </p:spPr>
        <p:txBody>
          <a:bodyPr vert="horz" lIns="91440" tIns="45720" rIns="91440" bIns="45720" rtlCol="0">
            <a:normAutofit fontScale="92500"/>
          </a:bodyPr>
          <a:lstStyle/>
          <a:p>
            <a:pPr marL="0" indent="0">
              <a:buNone/>
            </a:pPr>
            <a:r>
              <a:rPr lang="en-US" dirty="0"/>
              <a:t>… stripping them of their stained-glass and Sunday school associations, one could make them for the first time appear in their real potency? </a:t>
            </a:r>
            <a:r>
              <a:rPr lang="en-US" u="sng" dirty="0"/>
              <a:t>Could one not thus steal past those watchful dragons? I thought one could</a:t>
            </a:r>
            <a:r>
              <a:rPr lang="en-US" dirty="0"/>
              <a:t>.”</a:t>
            </a:r>
          </a:p>
        </p:txBody>
      </p:sp>
    </p:spTree>
    <p:extLst>
      <p:ext uri="{BB962C8B-B14F-4D97-AF65-F5344CB8AC3E}">
        <p14:creationId xmlns:p14="http://schemas.microsoft.com/office/powerpoint/2010/main" val="12430781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2CEC1-3C21-F411-D314-E084C9C32EAB}"/>
              </a:ext>
            </a:extLst>
          </p:cNvPr>
          <p:cNvSpPr>
            <a:spLocks noGrp="1"/>
          </p:cNvSpPr>
          <p:nvPr>
            <p:ph type="title"/>
          </p:nvPr>
        </p:nvSpPr>
        <p:spPr/>
        <p:txBody>
          <a:bodyPr/>
          <a:lstStyle/>
          <a:p>
            <a:r>
              <a:rPr lang="en-US" dirty="0"/>
              <a:t>Miscellaneous Insights from various articles</a:t>
            </a:r>
          </a:p>
        </p:txBody>
      </p:sp>
      <p:sp>
        <p:nvSpPr>
          <p:cNvPr id="3" name="Content Placeholder 2">
            <a:extLst>
              <a:ext uri="{FF2B5EF4-FFF2-40B4-BE49-F238E27FC236}">
                <a16:creationId xmlns:a16="http://schemas.microsoft.com/office/drawing/2014/main" id="{4F6D011A-ED24-09A5-88B0-F424FFC6DAA3}"/>
              </a:ext>
            </a:extLst>
          </p:cNvPr>
          <p:cNvSpPr>
            <a:spLocks noGrp="1"/>
          </p:cNvSpPr>
          <p:nvPr>
            <p:ph idx="1"/>
          </p:nvPr>
        </p:nvSpPr>
        <p:spPr/>
        <p:txBody>
          <a:bodyPr>
            <a:normAutofit fontScale="92500"/>
          </a:bodyPr>
          <a:lstStyle/>
          <a:p>
            <a:r>
              <a:rPr lang="en-US" dirty="0"/>
              <a:t>From “God and Evil”: “If thought is the undesigned and irrelevant product of cerebral motions, what reason have we to trust it?”</a:t>
            </a:r>
          </a:p>
          <a:p>
            <a:r>
              <a:rPr lang="en-US" dirty="0"/>
              <a:t>The same article addresses the fatal difficulties of Dualism, although that belief we seldom encounter today.</a:t>
            </a:r>
          </a:p>
          <a:p>
            <a:r>
              <a:rPr lang="en-US" dirty="0"/>
              <a:t>From “God in the Dock”: “I have been asked to write about the difficulties which a man must face in trying to present the Christian Faith to modern unbelievers.” Lewis goes on to write about a skepticism about history from the average person, the importance of knowing the language and vocabulary people use, and “the almost total absence from the minds of my audience of any sense of sin.” Hence, he writes “We Have Cause to be Uneasy.” (in </a:t>
            </a:r>
            <a:r>
              <a:rPr lang="en-US" i="1" dirty="0"/>
              <a:t>MC</a:t>
            </a:r>
            <a:r>
              <a:rPr lang="en-US" dirty="0"/>
              <a:t>)</a:t>
            </a:r>
          </a:p>
        </p:txBody>
      </p:sp>
    </p:spTree>
    <p:extLst>
      <p:ext uri="{BB962C8B-B14F-4D97-AF65-F5344CB8AC3E}">
        <p14:creationId xmlns:p14="http://schemas.microsoft.com/office/powerpoint/2010/main" val="423083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0B3D94-C15E-499C-953E-DE85C2F774C0}"/>
            </a:ext>
          </a:extLst>
        </p:cNvPr>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05" name="Arc 8204">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E73464-7429-99E4-BCA2-A21ECE7E574E}"/>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kern="1200">
                <a:solidFill>
                  <a:schemeClr val="tx1"/>
                </a:solidFill>
                <a:latin typeface="+mj-lt"/>
                <a:ea typeface="+mj-ea"/>
                <a:cs typeface="+mj-cs"/>
              </a:rPr>
              <a:t>“Religion and Rocketry”</a:t>
            </a:r>
          </a:p>
        </p:txBody>
      </p:sp>
      <p:sp>
        <p:nvSpPr>
          <p:cNvPr id="8203" name="Freeform: Shape 8202">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4" name="Picture 2" descr="High-Powered Rocketry Video Series - NASA">
            <a:extLst>
              <a:ext uri="{FF2B5EF4-FFF2-40B4-BE49-F238E27FC236}">
                <a16:creationId xmlns:a16="http://schemas.microsoft.com/office/drawing/2014/main" id="{7F74237C-6247-6A28-8891-1E1A508B5E0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03182" y="1545693"/>
            <a:ext cx="4777381" cy="359686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6C44FC2-F987-79EA-D33E-553C88AFC9AF}"/>
              </a:ext>
            </a:extLst>
          </p:cNvPr>
          <p:cNvSpPr>
            <a:spLocks noGrp="1"/>
          </p:cNvSpPr>
          <p:nvPr>
            <p:ph sz="half" idx="1"/>
          </p:nvPr>
        </p:nvSpPr>
        <p:spPr>
          <a:xfrm>
            <a:off x="5894962" y="1984443"/>
            <a:ext cx="5458838" cy="4192520"/>
          </a:xfrm>
        </p:spPr>
        <p:txBody>
          <a:bodyPr vert="horz" lIns="91440" tIns="45720" rIns="91440" bIns="45720" rtlCol="0">
            <a:normAutofit/>
          </a:bodyPr>
          <a:lstStyle/>
          <a:p>
            <a:pPr marL="0" indent="0">
              <a:buNone/>
            </a:pPr>
            <a:r>
              <a:rPr lang="en-US" sz="2600" dirty="0"/>
              <a:t>Two opposite arguments have been used against the Christian faith, i.e., that we are “alone in an infinite desert” and, therefore, a creator couldn’t be interested in us </a:t>
            </a:r>
            <a:r>
              <a:rPr lang="en-US" sz="2600" u="sng" dirty="0"/>
              <a:t>versus</a:t>
            </a:r>
            <a:r>
              <a:rPr lang="en-US" sz="2600" dirty="0"/>
              <a:t> the “universe was probably quite well provided with inhabitable globes and with livestock to inhabit them” and, therefore, it’s the height of parochialism to think that we could be important to God.</a:t>
            </a:r>
          </a:p>
        </p:txBody>
      </p:sp>
    </p:spTree>
    <p:extLst>
      <p:ext uri="{BB962C8B-B14F-4D97-AF65-F5344CB8AC3E}">
        <p14:creationId xmlns:p14="http://schemas.microsoft.com/office/powerpoint/2010/main" val="858337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 Juvenile Tastes”</a:t>
            </a:r>
          </a:p>
        </p:txBody>
      </p:sp>
      <p:sp>
        <p:nvSpPr>
          <p:cNvPr id="3" name="Content Placeholder 2"/>
          <p:cNvSpPr>
            <a:spLocks noGrp="1"/>
          </p:cNvSpPr>
          <p:nvPr>
            <p:ph idx="1"/>
          </p:nvPr>
        </p:nvSpPr>
        <p:spPr/>
        <p:txBody>
          <a:bodyPr>
            <a:noAutofit/>
          </a:bodyPr>
          <a:lstStyle/>
          <a:p>
            <a:pPr marL="0" indent="0">
              <a:buNone/>
            </a:pPr>
            <a:r>
              <a:rPr lang="en-US" dirty="0"/>
              <a:t>“I was therefore writing ‘for children’ only in the sense that I excluded what I thought they would not like or understand; not in the sense of writing what I intended to be below adult attention. I may of course have been deceived, but the principle at least saves one from being patronizing. </a:t>
            </a:r>
            <a:r>
              <a:rPr lang="en-US" u="sng" dirty="0"/>
              <a:t>I never wrote down to anyone</a:t>
            </a:r>
            <a:r>
              <a:rPr lang="en-US" dirty="0"/>
              <a:t>; and whether the opinion condemns or acquits my own work, it certainly is my opinion that a book worth reading only in childhood is not worth reading even then. The </a:t>
            </a:r>
            <a:r>
              <a:rPr lang="en-US" u="sng" dirty="0"/>
              <a:t>inhibitions which I hoped my stories would overcome </a:t>
            </a:r>
            <a:r>
              <a:rPr lang="en-US" dirty="0"/>
              <a:t>in a child’s mind may exist in a grown-up’s mind too, and may perhaps be overcome by the same means.”</a:t>
            </a:r>
          </a:p>
        </p:txBody>
      </p:sp>
    </p:spTree>
    <p:extLst>
      <p:ext uri="{BB962C8B-B14F-4D97-AF65-F5344CB8AC3E}">
        <p14:creationId xmlns:p14="http://schemas.microsoft.com/office/powerpoint/2010/main" val="9092144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94F25-C7CA-6188-3C3A-50A7368F7B7D}"/>
              </a:ext>
            </a:extLst>
          </p:cNvPr>
          <p:cNvSpPr>
            <a:spLocks noGrp="1"/>
          </p:cNvSpPr>
          <p:nvPr>
            <p:ph type="title"/>
          </p:nvPr>
        </p:nvSpPr>
        <p:spPr/>
        <p:txBody>
          <a:bodyPr/>
          <a:lstStyle/>
          <a:p>
            <a:r>
              <a:rPr lang="en-US" dirty="0"/>
              <a:t>“The Funeral of a Great Myth”</a:t>
            </a:r>
          </a:p>
        </p:txBody>
      </p:sp>
      <p:sp>
        <p:nvSpPr>
          <p:cNvPr id="3" name="Content Placeholder 2">
            <a:extLst>
              <a:ext uri="{FF2B5EF4-FFF2-40B4-BE49-F238E27FC236}">
                <a16:creationId xmlns:a16="http://schemas.microsoft.com/office/drawing/2014/main" id="{02DBB7C4-57AE-CA9F-015E-24B584FED5CC}"/>
              </a:ext>
            </a:extLst>
          </p:cNvPr>
          <p:cNvSpPr>
            <a:spLocks noGrp="1"/>
          </p:cNvSpPr>
          <p:nvPr>
            <p:ph idx="1"/>
          </p:nvPr>
        </p:nvSpPr>
        <p:spPr/>
        <p:txBody>
          <a:bodyPr>
            <a:normAutofit fontScale="85000" lnSpcReduction="20000"/>
          </a:bodyPr>
          <a:lstStyle/>
          <a:p>
            <a:r>
              <a:rPr lang="en-US" dirty="0"/>
              <a:t>Though Lewis held to biological evolution, he opposed the “Myth” of “popular Evolutionism or Developmentalism.” And Lewis cites Professor D. M. S. Watson who suggests that, in Lewis’s words, “the sole ground for believing it is not empirical but metaphysical—the dogma of an amateur metaphysician who finds ‘special creation’ incredible.”</a:t>
            </a:r>
          </a:p>
          <a:p>
            <a:r>
              <a:rPr lang="en-US" dirty="0"/>
              <a:t>Lewis cites the atheist scientist and evolutionist J. B. S.  Haldane: “We are therefore inclined to regard progress as the rule in evolution. Actually it is the exception, and for every case of it there are ten of degeneration.” (“Darwinism Today,” </a:t>
            </a:r>
            <a:r>
              <a:rPr lang="en-US" i="1" dirty="0"/>
              <a:t>Possible Worlds</a:t>
            </a:r>
            <a:r>
              <a:rPr lang="en-US" dirty="0"/>
              <a:t>, p. 28)</a:t>
            </a:r>
          </a:p>
          <a:p>
            <a:r>
              <a:rPr lang="en-US" dirty="0"/>
              <a:t>Then Lewis states, “But the Myth simply expurgates the ten cases of degeneration.”</a:t>
            </a:r>
          </a:p>
          <a:p>
            <a:r>
              <a:rPr lang="en-US" dirty="0"/>
              <a:t>Haldane also once wrote, “If my mental processes are determined wholly by the motions of atoms in my brain, I have no reason to suppose that my beliefs are true . . . and hence I have no reason for supposing my brain to be composed of atoms.”</a:t>
            </a:r>
          </a:p>
        </p:txBody>
      </p:sp>
    </p:spTree>
    <p:extLst>
      <p:ext uri="{BB962C8B-B14F-4D97-AF65-F5344CB8AC3E}">
        <p14:creationId xmlns:p14="http://schemas.microsoft.com/office/powerpoint/2010/main" val="9975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B8420-2209-9650-E0D3-4A7373181A98}"/>
              </a:ext>
            </a:extLst>
          </p:cNvPr>
          <p:cNvSpPr>
            <a:spLocks noGrp="1"/>
          </p:cNvSpPr>
          <p:nvPr>
            <p:ph type="title"/>
          </p:nvPr>
        </p:nvSpPr>
        <p:spPr>
          <a:xfrm>
            <a:off x="1097280" y="286603"/>
            <a:ext cx="10058400" cy="1450757"/>
          </a:xfrm>
        </p:spPr>
        <p:txBody>
          <a:bodyPr anchor="b">
            <a:normAutofit/>
          </a:bodyPr>
          <a:lstStyle/>
          <a:p>
            <a:r>
              <a:rPr lang="en-US" dirty="0"/>
              <a:t>Themes in </a:t>
            </a:r>
            <a:r>
              <a:rPr lang="en-US" i="1" dirty="0"/>
              <a:t>A Christmas Sermon</a:t>
            </a:r>
          </a:p>
        </p:txBody>
      </p:sp>
      <p:pic>
        <p:nvPicPr>
          <p:cNvPr id="8" name="Content Placeholder 7" descr="A page of a book with a drawing of a letter&#10;&#10;Description automatically generated">
            <a:extLst>
              <a:ext uri="{FF2B5EF4-FFF2-40B4-BE49-F238E27FC236}">
                <a16:creationId xmlns:a16="http://schemas.microsoft.com/office/drawing/2014/main" id="{53D2A055-8E8F-4CB5-EC76-36C63443DAB7}"/>
              </a:ext>
            </a:extLst>
          </p:cNvPr>
          <p:cNvPicPr>
            <a:picLocks noGrp="1" noChangeAspect="1"/>
          </p:cNvPicPr>
          <p:nvPr>
            <p:ph sz="half" idx="1"/>
          </p:nvPr>
        </p:nvPicPr>
        <p:blipFill>
          <a:blip r:embed="rId2"/>
          <a:stretch>
            <a:fillRect/>
          </a:stretch>
        </p:blipFill>
        <p:spPr>
          <a:xfrm>
            <a:off x="2229517" y="2120900"/>
            <a:ext cx="2558141" cy="3748193"/>
          </a:xfrm>
          <a:prstGeom prst="rect">
            <a:avLst/>
          </a:prstGeom>
          <a:noFill/>
        </p:spPr>
      </p:pic>
      <p:sp>
        <p:nvSpPr>
          <p:cNvPr id="3" name="Content Placeholder 2">
            <a:extLst>
              <a:ext uri="{FF2B5EF4-FFF2-40B4-BE49-F238E27FC236}">
                <a16:creationId xmlns:a16="http://schemas.microsoft.com/office/drawing/2014/main" id="{44D5252E-4B35-2FFC-2542-04B4D621D378}"/>
              </a:ext>
            </a:extLst>
          </p:cNvPr>
          <p:cNvSpPr>
            <a:spLocks noGrp="1"/>
          </p:cNvSpPr>
          <p:nvPr>
            <p:ph sz="half" idx="2"/>
          </p:nvPr>
        </p:nvSpPr>
        <p:spPr>
          <a:xfrm>
            <a:off x="6515944" y="2120900"/>
            <a:ext cx="4639736" cy="3748194"/>
          </a:xfrm>
        </p:spPr>
        <p:txBody>
          <a:bodyPr>
            <a:normAutofit fontScale="92500"/>
          </a:bodyPr>
          <a:lstStyle/>
          <a:p>
            <a:pPr>
              <a:lnSpc>
                <a:spcPct val="90000"/>
              </a:lnSpc>
            </a:pPr>
            <a:r>
              <a:rPr lang="en-US" sz="2800" dirty="0">
                <a:effectLst/>
              </a:rPr>
              <a:t>The reader sees the Lewis who loved words and their meanings. He later published </a:t>
            </a:r>
            <a:r>
              <a:rPr lang="en-US" sz="2800" i="1" dirty="0">
                <a:effectLst/>
              </a:rPr>
              <a:t>Studies in Words.</a:t>
            </a:r>
          </a:p>
          <a:p>
            <a:pPr>
              <a:lnSpc>
                <a:spcPct val="90000"/>
              </a:lnSpc>
            </a:pPr>
            <a:r>
              <a:rPr lang="en-US" sz="2800" dirty="0">
                <a:effectLst/>
              </a:rPr>
              <a:t>The Lewis who championed an objective standard of right and wrong, echoed in </a:t>
            </a:r>
            <a:r>
              <a:rPr lang="en-US" sz="2800" i="1" dirty="0">
                <a:effectLst/>
              </a:rPr>
              <a:t>The Abolition of Man</a:t>
            </a:r>
            <a:r>
              <a:rPr lang="en-US" sz="2800" dirty="0">
                <a:effectLst/>
              </a:rPr>
              <a:t> and </a:t>
            </a:r>
            <a:r>
              <a:rPr lang="en-US" sz="2800" i="1" dirty="0">
                <a:effectLst/>
              </a:rPr>
              <a:t>Mere Christianity, Book 1.</a:t>
            </a:r>
          </a:p>
        </p:txBody>
      </p:sp>
      <p:sp>
        <p:nvSpPr>
          <p:cNvPr id="5" name="Date Placeholder 4">
            <a:extLst>
              <a:ext uri="{FF2B5EF4-FFF2-40B4-BE49-F238E27FC236}">
                <a16:creationId xmlns:a16="http://schemas.microsoft.com/office/drawing/2014/main" id="{03A1F404-73CA-3046-0666-33CC9010244D}"/>
              </a:ext>
            </a:extLst>
          </p:cNvPr>
          <p:cNvSpPr>
            <a:spLocks noGrp="1"/>
          </p:cNvSpPr>
          <p:nvPr>
            <p:ph type="dt" sz="half" idx="10"/>
          </p:nvPr>
        </p:nvSpPr>
        <p:spPr>
          <a:xfrm>
            <a:off x="8218426" y="6446838"/>
            <a:ext cx="2584850" cy="365125"/>
          </a:xfrm>
        </p:spPr>
        <p:txBody>
          <a:bodyPr anchor="ctr">
            <a:normAutofit/>
          </a:bodyPr>
          <a:lstStyle/>
          <a:p>
            <a:pPr>
              <a:spcAft>
                <a:spcPts val="600"/>
              </a:spcAft>
            </a:pPr>
            <a:endParaRPr lang="en-US" dirty="0"/>
          </a:p>
        </p:txBody>
      </p:sp>
      <p:sp>
        <p:nvSpPr>
          <p:cNvPr id="4" name="Footer Placeholder 3">
            <a:extLst>
              <a:ext uri="{FF2B5EF4-FFF2-40B4-BE49-F238E27FC236}">
                <a16:creationId xmlns:a16="http://schemas.microsoft.com/office/drawing/2014/main" id="{2F1CBF09-E30F-194D-F944-FD99F1E37508}"/>
              </a:ext>
            </a:extLst>
          </p:cNvPr>
          <p:cNvSpPr>
            <a:spLocks noGrp="1"/>
          </p:cNvSpPr>
          <p:nvPr>
            <p:ph type="ftr" sz="quarter" idx="11"/>
          </p:nvPr>
        </p:nvSpPr>
        <p:spPr>
          <a:xfrm>
            <a:off x="1097279" y="6446838"/>
            <a:ext cx="6818262" cy="365125"/>
          </a:xfrm>
        </p:spPr>
        <p:txBody>
          <a:bodyPr anchor="ctr">
            <a:normAutofit/>
          </a:bodyPr>
          <a:lstStyle/>
          <a:p>
            <a:pPr>
              <a:spcAft>
                <a:spcPts val="600"/>
              </a:spcAft>
            </a:pPr>
            <a:endParaRPr lang="en-US" dirty="0"/>
          </a:p>
        </p:txBody>
      </p:sp>
      <p:sp>
        <p:nvSpPr>
          <p:cNvPr id="6" name="Slide Number Placeholder 5">
            <a:extLst>
              <a:ext uri="{FF2B5EF4-FFF2-40B4-BE49-F238E27FC236}">
                <a16:creationId xmlns:a16="http://schemas.microsoft.com/office/drawing/2014/main" id="{8BF70A01-3D98-5259-A7CD-4BE1F13447EA}"/>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5</a:t>
            </a:fld>
            <a:endParaRPr lang="en-US" dirty="0"/>
          </a:p>
        </p:txBody>
      </p:sp>
    </p:spTree>
    <p:extLst>
      <p:ext uri="{BB962C8B-B14F-4D97-AF65-F5344CB8AC3E}">
        <p14:creationId xmlns:p14="http://schemas.microsoft.com/office/powerpoint/2010/main" val="180006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vintage photo of a group of people posing for the camera&#10;&#10;Description automatically generated">
            <a:extLst>
              <a:ext uri="{FF2B5EF4-FFF2-40B4-BE49-F238E27FC236}">
                <a16:creationId xmlns:a16="http://schemas.microsoft.com/office/drawing/2014/main" id="{8B6BC63A-5C9D-030D-6191-17134162D53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573" r="8234" b="-2"/>
          <a:stretch/>
        </p:blipFill>
        <p:spPr>
          <a:xfrm>
            <a:off x="2570623" y="457200"/>
            <a:ext cx="7050754" cy="5943600"/>
          </a:xfrm>
          <a:prstGeom prst="rect">
            <a:avLst/>
          </a:prstGeom>
        </p:spPr>
      </p:pic>
    </p:spTree>
    <p:extLst>
      <p:ext uri="{BB962C8B-B14F-4D97-AF65-F5344CB8AC3E}">
        <p14:creationId xmlns:p14="http://schemas.microsoft.com/office/powerpoint/2010/main" val="3170670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B8420-2209-9650-E0D3-4A7373181A98}"/>
              </a:ext>
            </a:extLst>
          </p:cNvPr>
          <p:cNvSpPr>
            <a:spLocks noGrp="1"/>
          </p:cNvSpPr>
          <p:nvPr>
            <p:ph type="title"/>
          </p:nvPr>
        </p:nvSpPr>
        <p:spPr>
          <a:xfrm>
            <a:off x="1097280" y="286603"/>
            <a:ext cx="10058400" cy="1450757"/>
          </a:xfrm>
        </p:spPr>
        <p:txBody>
          <a:bodyPr anchor="b">
            <a:normAutofit/>
          </a:bodyPr>
          <a:lstStyle/>
          <a:p>
            <a:r>
              <a:rPr lang="en-US" dirty="0"/>
              <a:t>Themes in </a:t>
            </a:r>
            <a:r>
              <a:rPr lang="en-US" i="1" dirty="0"/>
              <a:t>A Christmas Sermon</a:t>
            </a:r>
          </a:p>
        </p:txBody>
      </p:sp>
      <p:sp>
        <p:nvSpPr>
          <p:cNvPr id="3" name="Content Placeholder 2">
            <a:extLst>
              <a:ext uri="{FF2B5EF4-FFF2-40B4-BE49-F238E27FC236}">
                <a16:creationId xmlns:a16="http://schemas.microsoft.com/office/drawing/2014/main" id="{44D5252E-4B35-2FFC-2542-04B4D621D378}"/>
              </a:ext>
            </a:extLst>
          </p:cNvPr>
          <p:cNvSpPr>
            <a:spLocks noGrp="1"/>
          </p:cNvSpPr>
          <p:nvPr>
            <p:ph sz="half" idx="1"/>
          </p:nvPr>
        </p:nvSpPr>
        <p:spPr>
          <a:xfrm>
            <a:off x="1188719" y="2120900"/>
            <a:ext cx="5631805" cy="3748193"/>
          </a:xfrm>
        </p:spPr>
        <p:txBody>
          <a:bodyPr>
            <a:noAutofit/>
          </a:bodyPr>
          <a:lstStyle/>
          <a:p>
            <a:r>
              <a:rPr lang="en-US" sz="2800" dirty="0"/>
              <a:t>T</a:t>
            </a:r>
            <a:r>
              <a:rPr lang="en-US" sz="2800" dirty="0">
                <a:effectLst/>
              </a:rPr>
              <a:t>he idea of myth, which Lewis developed in several places, especially in </a:t>
            </a:r>
            <a:r>
              <a:rPr lang="en-US" sz="2800" i="1" dirty="0">
                <a:effectLst/>
              </a:rPr>
              <a:t>The Chronicles of Narnia</a:t>
            </a:r>
            <a:r>
              <a:rPr lang="en-US" sz="2800" dirty="0">
                <a:effectLst/>
              </a:rPr>
              <a:t> and his essay “Myth Became Fact.”</a:t>
            </a:r>
          </a:p>
          <a:p>
            <a:r>
              <a:rPr lang="en-US" sz="2800" dirty="0">
                <a:effectLst/>
              </a:rPr>
              <a:t>The distinction between the pre-Christian and the post-Christian, especially described in his inaugural lecture at Cambridge University.</a:t>
            </a:r>
            <a:endParaRPr lang="en-US" sz="2800" dirty="0"/>
          </a:p>
        </p:txBody>
      </p:sp>
      <p:pic>
        <p:nvPicPr>
          <p:cNvPr id="11" name="Picture 10">
            <a:extLst>
              <a:ext uri="{FF2B5EF4-FFF2-40B4-BE49-F238E27FC236}">
                <a16:creationId xmlns:a16="http://schemas.microsoft.com/office/drawing/2014/main" id="{CB01B1F4-A6B1-7E64-D6E3-1B10EDD7B4D3}"/>
              </a:ext>
            </a:extLst>
          </p:cNvPr>
          <p:cNvPicPr>
            <a:picLocks noChangeAspect="1"/>
          </p:cNvPicPr>
          <p:nvPr/>
        </p:nvPicPr>
        <p:blipFill>
          <a:blip r:embed="rId2"/>
          <a:stretch>
            <a:fillRect/>
          </a:stretch>
        </p:blipFill>
        <p:spPr>
          <a:xfrm>
            <a:off x="7556741" y="2120900"/>
            <a:ext cx="2558142" cy="3748194"/>
          </a:xfrm>
          <a:prstGeom prst="rect">
            <a:avLst/>
          </a:prstGeom>
          <a:noFill/>
        </p:spPr>
      </p:pic>
      <p:sp>
        <p:nvSpPr>
          <p:cNvPr id="5" name="Date Placeholder 4">
            <a:extLst>
              <a:ext uri="{FF2B5EF4-FFF2-40B4-BE49-F238E27FC236}">
                <a16:creationId xmlns:a16="http://schemas.microsoft.com/office/drawing/2014/main" id="{03A1F404-73CA-3046-0666-33CC9010244D}"/>
              </a:ext>
            </a:extLst>
          </p:cNvPr>
          <p:cNvSpPr>
            <a:spLocks noGrp="1"/>
          </p:cNvSpPr>
          <p:nvPr>
            <p:ph type="dt" sz="half" idx="10"/>
          </p:nvPr>
        </p:nvSpPr>
        <p:spPr>
          <a:xfrm>
            <a:off x="8218426" y="6446838"/>
            <a:ext cx="2584850" cy="365125"/>
          </a:xfrm>
        </p:spPr>
        <p:txBody>
          <a:bodyPr anchor="ctr">
            <a:normAutofit/>
          </a:bodyPr>
          <a:lstStyle/>
          <a:p>
            <a:pPr>
              <a:spcAft>
                <a:spcPts val="600"/>
              </a:spcAft>
            </a:pPr>
            <a:endParaRPr lang="en-US" dirty="0"/>
          </a:p>
        </p:txBody>
      </p:sp>
      <p:sp>
        <p:nvSpPr>
          <p:cNvPr id="4" name="Footer Placeholder 3">
            <a:extLst>
              <a:ext uri="{FF2B5EF4-FFF2-40B4-BE49-F238E27FC236}">
                <a16:creationId xmlns:a16="http://schemas.microsoft.com/office/drawing/2014/main" id="{2F1CBF09-E30F-194D-F944-FD99F1E37508}"/>
              </a:ext>
            </a:extLst>
          </p:cNvPr>
          <p:cNvSpPr>
            <a:spLocks noGrp="1"/>
          </p:cNvSpPr>
          <p:nvPr>
            <p:ph type="ftr" sz="quarter" idx="11"/>
          </p:nvPr>
        </p:nvSpPr>
        <p:spPr>
          <a:xfrm>
            <a:off x="1097279" y="6446838"/>
            <a:ext cx="6818262" cy="365125"/>
          </a:xfrm>
        </p:spPr>
        <p:txBody>
          <a:bodyPr anchor="ctr">
            <a:normAutofit/>
          </a:bodyPr>
          <a:lstStyle/>
          <a:p>
            <a:pPr>
              <a:spcAft>
                <a:spcPts val="600"/>
              </a:spcAft>
            </a:pPr>
            <a:endParaRPr lang="en-US" dirty="0"/>
          </a:p>
        </p:txBody>
      </p:sp>
      <p:sp>
        <p:nvSpPr>
          <p:cNvPr id="6" name="Slide Number Placeholder 5">
            <a:extLst>
              <a:ext uri="{FF2B5EF4-FFF2-40B4-BE49-F238E27FC236}">
                <a16:creationId xmlns:a16="http://schemas.microsoft.com/office/drawing/2014/main" id="{8BF70A01-3D98-5259-A7CD-4BE1F13447EA}"/>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6</a:t>
            </a:fld>
            <a:endParaRPr lang="en-US"/>
          </a:p>
        </p:txBody>
      </p:sp>
    </p:spTree>
    <p:extLst>
      <p:ext uri="{BB962C8B-B14F-4D97-AF65-F5344CB8AC3E}">
        <p14:creationId xmlns:p14="http://schemas.microsoft.com/office/powerpoint/2010/main" val="314676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EDEF4-FA79-A6CC-148D-2EE12BBE921A}"/>
              </a:ext>
            </a:extLst>
          </p:cNvPr>
          <p:cNvSpPr>
            <a:spLocks noGrp="1"/>
          </p:cNvSpPr>
          <p:nvPr>
            <p:ph type="title"/>
          </p:nvPr>
        </p:nvSpPr>
        <p:spPr>
          <a:xfrm>
            <a:off x="1097280" y="286603"/>
            <a:ext cx="10058400" cy="1450757"/>
          </a:xfrm>
        </p:spPr>
        <p:txBody>
          <a:bodyPr anchor="b">
            <a:normAutofit/>
          </a:bodyPr>
          <a:lstStyle/>
          <a:p>
            <a:r>
              <a:rPr lang="en-US" dirty="0"/>
              <a:t>The Gap between …</a:t>
            </a:r>
          </a:p>
        </p:txBody>
      </p:sp>
      <p:sp>
        <p:nvSpPr>
          <p:cNvPr id="3" name="Content Placeholder 2">
            <a:extLst>
              <a:ext uri="{FF2B5EF4-FFF2-40B4-BE49-F238E27FC236}">
                <a16:creationId xmlns:a16="http://schemas.microsoft.com/office/drawing/2014/main" id="{16D8DD86-8612-7922-8A47-603EC8AC37A5}"/>
              </a:ext>
            </a:extLst>
          </p:cNvPr>
          <p:cNvSpPr>
            <a:spLocks noGrp="1"/>
          </p:cNvSpPr>
          <p:nvPr>
            <p:ph sz="half" idx="1"/>
          </p:nvPr>
        </p:nvSpPr>
        <p:spPr>
          <a:xfrm>
            <a:off x="1188720" y="2120900"/>
            <a:ext cx="4639736" cy="3748193"/>
          </a:xfrm>
        </p:spPr>
        <p:txBody>
          <a:bodyPr>
            <a:noAutofit/>
          </a:bodyPr>
          <a:lstStyle/>
          <a:p>
            <a:r>
              <a:rPr lang="en-US" sz="2200" dirty="0">
                <a:effectLst/>
              </a:rPr>
              <a:t>Lewis would later assert in that inaugural lecture, “</a:t>
            </a:r>
            <a:r>
              <a:rPr lang="en-US" sz="2200" i="1" dirty="0">
                <a:effectLst/>
              </a:rPr>
              <a:t>De</a:t>
            </a:r>
            <a:r>
              <a:rPr lang="en-US" sz="2200" dirty="0">
                <a:effectLst/>
              </a:rPr>
              <a:t> </a:t>
            </a:r>
            <a:r>
              <a:rPr lang="en-US" sz="2200" i="1" dirty="0">
                <a:effectLst/>
              </a:rPr>
              <a:t>Descriptione Temporum,</a:t>
            </a:r>
            <a:r>
              <a:rPr lang="en-US" sz="2200" dirty="0">
                <a:effectLst/>
              </a:rPr>
              <a:t>” at the University of Cambridge that the “gap between those who worship different gods is not so wide as that between those who worship different gods and those who do not.”</a:t>
            </a:r>
          </a:p>
          <a:p>
            <a:r>
              <a:rPr lang="en-US" sz="2200" dirty="0">
                <a:effectLst/>
              </a:rPr>
              <a:t>This essay is a example of Lewis’s belief that any possible Christian apologetic must render Paganism due respect.</a:t>
            </a:r>
          </a:p>
        </p:txBody>
      </p:sp>
      <p:pic>
        <p:nvPicPr>
          <p:cNvPr id="1026" name="Picture 2" descr="A Sense of the Season”: C.S. Lewis' Birthday Pivot and the Cambridge  Inaugural Address (Updated 2021) | A Pilgrim in Narnia">
            <a:extLst>
              <a:ext uri="{FF2B5EF4-FFF2-40B4-BE49-F238E27FC236}">
                <a16:creationId xmlns:a16="http://schemas.microsoft.com/office/drawing/2014/main" id="{263DB456-5A1D-3FFD-1E1E-F9290A0816B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515944" y="2402763"/>
            <a:ext cx="4639736" cy="3184468"/>
          </a:xfrm>
          <a:prstGeom prst="rect">
            <a:avLst/>
          </a:prstGeom>
          <a:solidFill>
            <a:srgbClr val="FFFFFF"/>
          </a:solidFill>
        </p:spPr>
      </p:pic>
      <p:sp>
        <p:nvSpPr>
          <p:cNvPr id="5" name="Date Placeholder 4">
            <a:extLst>
              <a:ext uri="{FF2B5EF4-FFF2-40B4-BE49-F238E27FC236}">
                <a16:creationId xmlns:a16="http://schemas.microsoft.com/office/drawing/2014/main" id="{D2490DB3-1B9A-CFF1-03B6-9224FF49FD72}"/>
              </a:ext>
            </a:extLst>
          </p:cNvPr>
          <p:cNvSpPr>
            <a:spLocks noGrp="1"/>
          </p:cNvSpPr>
          <p:nvPr>
            <p:ph type="dt" sz="half" idx="10"/>
          </p:nvPr>
        </p:nvSpPr>
        <p:spPr>
          <a:xfrm>
            <a:off x="8218426" y="6446838"/>
            <a:ext cx="2584850" cy="365125"/>
          </a:xfrm>
        </p:spPr>
        <p:txBody>
          <a:bodyPr anchor="ctr">
            <a:normAutofit/>
          </a:bodyPr>
          <a:lstStyle/>
          <a:p>
            <a:pPr>
              <a:spcAft>
                <a:spcPts val="600"/>
              </a:spcAft>
            </a:pPr>
            <a:endParaRPr lang="en-US" dirty="0"/>
          </a:p>
        </p:txBody>
      </p:sp>
      <p:sp>
        <p:nvSpPr>
          <p:cNvPr id="4" name="Footer Placeholder 3">
            <a:extLst>
              <a:ext uri="{FF2B5EF4-FFF2-40B4-BE49-F238E27FC236}">
                <a16:creationId xmlns:a16="http://schemas.microsoft.com/office/drawing/2014/main" id="{1876F45B-257F-44EA-AAE2-40E5B69FC961}"/>
              </a:ext>
            </a:extLst>
          </p:cNvPr>
          <p:cNvSpPr>
            <a:spLocks noGrp="1"/>
          </p:cNvSpPr>
          <p:nvPr>
            <p:ph type="ftr" sz="quarter" idx="11"/>
          </p:nvPr>
        </p:nvSpPr>
        <p:spPr>
          <a:xfrm>
            <a:off x="1097279" y="6446838"/>
            <a:ext cx="6818262" cy="365125"/>
          </a:xfrm>
        </p:spPr>
        <p:txBody>
          <a:bodyPr anchor="ctr">
            <a:normAutofit/>
          </a:bodyPr>
          <a:lstStyle/>
          <a:p>
            <a:pPr>
              <a:spcAft>
                <a:spcPts val="600"/>
              </a:spcAft>
            </a:pPr>
            <a:endParaRPr lang="en-US" dirty="0"/>
          </a:p>
        </p:txBody>
      </p:sp>
      <p:sp>
        <p:nvSpPr>
          <p:cNvPr id="6" name="Slide Number Placeholder 5">
            <a:extLst>
              <a:ext uri="{FF2B5EF4-FFF2-40B4-BE49-F238E27FC236}">
                <a16:creationId xmlns:a16="http://schemas.microsoft.com/office/drawing/2014/main" id="{72AA40F8-FF6D-3A27-94E3-C63C61AE1C8D}"/>
              </a:ext>
            </a:extLst>
          </p:cNvPr>
          <p:cNvSpPr>
            <a:spLocks noGrp="1"/>
          </p:cNvSpPr>
          <p:nvPr>
            <p:ph type="sldNum" sz="quarter" idx="12"/>
          </p:nvPr>
        </p:nvSpPr>
        <p:spPr>
          <a:xfrm>
            <a:off x="10993582" y="6446838"/>
            <a:ext cx="780010" cy="365125"/>
          </a:xfrm>
        </p:spPr>
        <p:txBody>
          <a:bodyPr anchor="ctr">
            <a:normAutofit/>
          </a:bodyPr>
          <a:lstStyle/>
          <a:p>
            <a:pPr>
              <a:spcAft>
                <a:spcPts val="600"/>
              </a:spcAft>
            </a:pPr>
            <a:fld id="{3A98EE3D-8CD1-4C3F-BD1C-C98C9596463C}" type="slidenum">
              <a:rPr lang="en-US" smtClean="0"/>
              <a:pPr>
                <a:spcAft>
                  <a:spcPts val="600"/>
                </a:spcAft>
              </a:pPr>
              <a:t>7</a:t>
            </a:fld>
            <a:endParaRPr lang="en-US"/>
          </a:p>
        </p:txBody>
      </p:sp>
    </p:spTree>
    <p:extLst>
      <p:ext uri="{BB962C8B-B14F-4D97-AF65-F5344CB8AC3E}">
        <p14:creationId xmlns:p14="http://schemas.microsoft.com/office/powerpoint/2010/main" val="10213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D9FF-9A02-D648-7EF8-C1A7F2C83CEE}"/>
              </a:ext>
            </a:extLst>
          </p:cNvPr>
          <p:cNvSpPr>
            <a:spLocks noGrp="1"/>
          </p:cNvSpPr>
          <p:nvPr>
            <p:ph type="title"/>
          </p:nvPr>
        </p:nvSpPr>
        <p:spPr/>
        <p:txBody>
          <a:bodyPr/>
          <a:lstStyle/>
          <a:p>
            <a:r>
              <a:rPr lang="en-US" dirty="0"/>
              <a:t>Pagans, Then and Now</a:t>
            </a:r>
          </a:p>
        </p:txBody>
      </p:sp>
      <p:sp>
        <p:nvSpPr>
          <p:cNvPr id="3" name="Content Placeholder 2">
            <a:extLst>
              <a:ext uri="{FF2B5EF4-FFF2-40B4-BE49-F238E27FC236}">
                <a16:creationId xmlns:a16="http://schemas.microsoft.com/office/drawing/2014/main" id="{1C6C9F82-6E88-D566-BCAB-F2E8862F0414}"/>
              </a:ext>
            </a:extLst>
          </p:cNvPr>
          <p:cNvSpPr>
            <a:spLocks noGrp="1"/>
          </p:cNvSpPr>
          <p:nvPr>
            <p:ph idx="1"/>
          </p:nvPr>
        </p:nvSpPr>
        <p:spPr/>
        <p:txBody>
          <a:bodyPr>
            <a:normAutofit/>
          </a:bodyPr>
          <a:lstStyle/>
          <a:p>
            <a:pPr marL="342900" indent="-342900">
              <a:buFont typeface="+mj-lt"/>
              <a:buAutoNum type="arabicPeriod"/>
            </a:pPr>
            <a:r>
              <a:rPr lang="en-US" sz="2800" dirty="0">
                <a:effectLst/>
                <a:latin typeface="+mj-lt"/>
                <a:ea typeface="Calibri" panose="020F0502020204030204" pitchFamily="34" charset="0"/>
              </a:rPr>
              <a:t>First, the ancient Pagan believed in the reality of and due reverence toward supernatural beings. </a:t>
            </a:r>
          </a:p>
          <a:p>
            <a:pPr marL="342900" indent="-342900">
              <a:buFont typeface="+mj-lt"/>
              <a:buAutoNum type="arabicPeriod"/>
            </a:pPr>
            <a:r>
              <a:rPr lang="en-US" sz="2800" dirty="0">
                <a:effectLst/>
                <a:latin typeface="+mj-lt"/>
                <a:ea typeface="Calibri" panose="020F0502020204030204" pitchFamily="34" charset="0"/>
              </a:rPr>
              <a:t>He also held to an (albeit somewhat muddled) objective standard of right and wrong and a belief that the gods would hold him accountable for adhering to it. </a:t>
            </a:r>
          </a:p>
          <a:p>
            <a:pPr marL="342900" indent="-342900">
              <a:buFont typeface="+mj-lt"/>
              <a:buAutoNum type="arabicPeriod"/>
            </a:pPr>
            <a:r>
              <a:rPr lang="en-US" sz="2800" dirty="0">
                <a:effectLst/>
                <a:latin typeface="+mj-lt"/>
                <a:ea typeface="Calibri" panose="020F0502020204030204" pitchFamily="34" charset="0"/>
              </a:rPr>
              <a:t>The Pagan knew he knew he had frequently fallen short of this moral standard and despite his best efforts to remedy his situation, “his conscience was not at ease.” (cont</a:t>
            </a:r>
            <a:r>
              <a:rPr lang="en-US" sz="2800" dirty="0">
                <a:latin typeface="+mj-lt"/>
                <a:ea typeface="Calibri" panose="020F0502020204030204" pitchFamily="34" charset="0"/>
              </a:rPr>
              <a:t>’</a:t>
            </a:r>
            <a:r>
              <a:rPr lang="en-US" sz="2800" dirty="0">
                <a:effectLst/>
                <a:latin typeface="+mj-lt"/>
                <a:ea typeface="Calibri" panose="020F0502020204030204" pitchFamily="34" charset="0"/>
              </a:rPr>
              <a:t>d.)</a:t>
            </a:r>
          </a:p>
        </p:txBody>
      </p:sp>
      <p:sp>
        <p:nvSpPr>
          <p:cNvPr id="6" name="Slide Number Placeholder 5">
            <a:extLst>
              <a:ext uri="{FF2B5EF4-FFF2-40B4-BE49-F238E27FC236}">
                <a16:creationId xmlns:a16="http://schemas.microsoft.com/office/drawing/2014/main" id="{95C424D1-1A2A-CDB1-FD01-DA4200D2D1C3}"/>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6521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FD9FF-9A02-D648-7EF8-C1A7F2C83CEE}"/>
              </a:ext>
            </a:extLst>
          </p:cNvPr>
          <p:cNvSpPr>
            <a:spLocks noGrp="1"/>
          </p:cNvSpPr>
          <p:nvPr>
            <p:ph type="title"/>
          </p:nvPr>
        </p:nvSpPr>
        <p:spPr/>
        <p:txBody>
          <a:bodyPr/>
          <a:lstStyle/>
          <a:p>
            <a:r>
              <a:rPr lang="en-US" dirty="0"/>
              <a:t>Pagans, Then and Now</a:t>
            </a:r>
          </a:p>
        </p:txBody>
      </p:sp>
      <p:sp>
        <p:nvSpPr>
          <p:cNvPr id="3" name="Content Placeholder 2">
            <a:extLst>
              <a:ext uri="{FF2B5EF4-FFF2-40B4-BE49-F238E27FC236}">
                <a16:creationId xmlns:a16="http://schemas.microsoft.com/office/drawing/2014/main" id="{1C6C9F82-6E88-D566-BCAB-F2E8862F0414}"/>
              </a:ext>
            </a:extLst>
          </p:cNvPr>
          <p:cNvSpPr>
            <a:spLocks noGrp="1"/>
          </p:cNvSpPr>
          <p:nvPr>
            <p:ph idx="1"/>
          </p:nvPr>
        </p:nvSpPr>
        <p:spPr/>
        <p:txBody>
          <a:bodyPr>
            <a:normAutofit/>
          </a:bodyPr>
          <a:lstStyle/>
          <a:p>
            <a:pPr marL="342900" indent="-342900">
              <a:buFont typeface="+mj-lt"/>
              <a:buAutoNum type="arabicPeriod" startAt="3"/>
            </a:pPr>
            <a:r>
              <a:rPr lang="en-US" sz="2800" dirty="0">
                <a:effectLst/>
                <a:latin typeface="+mj-lt"/>
                <a:ea typeface="Calibri" panose="020F0502020204030204" pitchFamily="34" charset="0"/>
              </a:rPr>
              <a:t>… Lewis argues that the skeptical post-Christian is totally at odds with these views. For Lewis, the post-Christian holds to a skeptical belief that the earth is a spiritless realm of physical matter with mankind its highest level of being. What was once revered by Pagan men as a divine creation full of supernatural beings is now viewed by many post-Christians as a mere resource to be exploited. </a:t>
            </a:r>
          </a:p>
          <a:p>
            <a:pPr marL="0" indent="0">
              <a:buNone/>
            </a:pPr>
            <a:r>
              <a:rPr lang="en-US" sz="2800" dirty="0">
                <a:effectLst/>
                <a:latin typeface="+mj-lt"/>
                <a:ea typeface="Calibri" panose="020F0502020204030204" pitchFamily="34" charset="0"/>
              </a:rPr>
              <a:t>“A mere resource to be exploited,” or, a naturalistic world devoid of any evidence of a Creator.</a:t>
            </a:r>
            <a:endParaRPr lang="en-US" sz="3200" dirty="0">
              <a:latin typeface="+mj-lt"/>
            </a:endParaRPr>
          </a:p>
        </p:txBody>
      </p:sp>
      <p:sp>
        <p:nvSpPr>
          <p:cNvPr id="6" name="Slide Number Placeholder 5">
            <a:extLst>
              <a:ext uri="{FF2B5EF4-FFF2-40B4-BE49-F238E27FC236}">
                <a16:creationId xmlns:a16="http://schemas.microsoft.com/office/drawing/2014/main" id="{95C424D1-1A2A-CDB1-FD01-DA4200D2D1C3}"/>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41560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13580</TotalTime>
  <Words>3486</Words>
  <Application>Microsoft Office PowerPoint</Application>
  <PresentationFormat>Widescreen</PresentationFormat>
  <Paragraphs>209</Paragraphs>
  <Slides>50</Slides>
  <Notes>19</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Aptos</vt:lpstr>
      <vt:lpstr>Aptos Display</vt:lpstr>
      <vt:lpstr>Arial</vt:lpstr>
      <vt:lpstr>Calibri</vt:lpstr>
      <vt:lpstr>Wingdings 2</vt:lpstr>
      <vt:lpstr>Office Theme</vt:lpstr>
      <vt:lpstr>The Legacy of C. S. Lewis, Part II</vt:lpstr>
      <vt:lpstr>PowerPoint Presentation</vt:lpstr>
      <vt:lpstr>www.joelheck.com</vt:lpstr>
      <vt:lpstr>“A Christmas Sermon for Pagans”</vt:lpstr>
      <vt:lpstr>Themes in A Christmas Sermon</vt:lpstr>
      <vt:lpstr>Themes in A Christmas Sermon</vt:lpstr>
      <vt:lpstr>The Gap between …</vt:lpstr>
      <vt:lpstr>Pagans, Then and Now</vt:lpstr>
      <vt:lpstr>Pagans, Then and Now</vt:lpstr>
      <vt:lpstr>The True Pagan (cf. “the good atheist”)</vt:lpstr>
      <vt:lpstr>Approximately 1918, when he was an atheist</vt:lpstr>
      <vt:lpstr>The Rephrased Gospel Message</vt:lpstr>
      <vt:lpstr>Modern Pagans are Different</vt:lpstr>
      <vt:lpstr>A Footnote on Pagan “Christs”</vt:lpstr>
      <vt:lpstr>A Footnote on Pagan “Christs”</vt:lpstr>
      <vt:lpstr>PowerPoint Presentation</vt:lpstr>
      <vt:lpstr>An Aside: The  Quotable C. S. Lewis</vt:lpstr>
      <vt:lpstr>Three Kinds of People in  “A Christmas Sermon for Pagans”</vt:lpstr>
      <vt:lpstr>Three Kinds of People in  “A Christmas Sermon for Pagans”</vt:lpstr>
      <vt:lpstr>“Modern Theology and Biblical Criticism”</vt:lpstr>
      <vt:lpstr>PowerPoint Presentation</vt:lpstr>
      <vt:lpstr>PowerPoint Presentation</vt:lpstr>
      <vt:lpstr>Location of the Lecture</vt:lpstr>
      <vt:lpstr>The Room were the Lecture was given</vt:lpstr>
      <vt:lpstr>The Address: Lewis’s Four Main Points</vt:lpstr>
      <vt:lpstr>Four Points/Four Perspectives</vt:lpstr>
      <vt:lpstr>The Arguments of Don Cupitt</vt:lpstr>
      <vt:lpstr>John A. T. Robinson (1919–1983)</vt:lpstr>
      <vt:lpstr>Conclusion</vt:lpstr>
      <vt:lpstr>Analogy and Illustration</vt:lpstr>
      <vt:lpstr>Analogy and Illustration</vt:lpstr>
      <vt:lpstr>Analogy and Illustration</vt:lpstr>
      <vt:lpstr>Analogy and Illustration</vt:lpstr>
      <vt:lpstr>Analogy and Illustration</vt:lpstr>
      <vt:lpstr>Analogy and Illustration</vt:lpstr>
      <vt:lpstr>Imagination and Apologetics</vt:lpstr>
      <vt:lpstr>The Pilgrim’s Regress</vt:lpstr>
      <vt:lpstr>They Stand Together</vt:lpstr>
      <vt:lpstr>Lewis on Shelley’s play,  Prometheus Unbound:</vt:lpstr>
      <vt:lpstr>“Shelley, Dryden, and Mr. Eliot”</vt:lpstr>
      <vt:lpstr>Lewis’ Idea of the Person</vt:lpstr>
      <vt:lpstr>Imagination</vt:lpstr>
      <vt:lpstr>“On Three Ways of Writing  for Children”</vt:lpstr>
      <vt:lpstr>“On Three Ways of Writing  for Children”</vt:lpstr>
      <vt:lpstr>“On Three Ways of Writing  for Children”</vt:lpstr>
      <vt:lpstr>Miscellaneous Insights from various articles</vt:lpstr>
      <vt:lpstr>“Religion and Rocketry”</vt:lpstr>
      <vt:lpstr>“On Juvenile Tastes”</vt:lpstr>
      <vt:lpstr>“The Funeral of a Great Myth”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Joel Heck</dc:creator>
  <cp:lastModifiedBy>Joel Heck</cp:lastModifiedBy>
  <cp:revision>1</cp:revision>
  <cp:lastPrinted>2025-06-05T21:56:47Z</cp:lastPrinted>
  <dcterms:created xsi:type="dcterms:W3CDTF">2025-01-16T19:52:55Z</dcterms:created>
  <dcterms:modified xsi:type="dcterms:W3CDTF">2025-06-19T02:40:12Z</dcterms:modified>
</cp:coreProperties>
</file>